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7423" r:id="rId5"/>
    <p:sldId id="7430" r:id="rId6"/>
    <p:sldId id="7454" r:id="rId7"/>
    <p:sldId id="7432" r:id="rId8"/>
    <p:sldId id="7438" r:id="rId9"/>
    <p:sldId id="7442" r:id="rId10"/>
    <p:sldId id="7455" r:id="rId11"/>
    <p:sldId id="7453" r:id="rId12"/>
    <p:sldId id="7445" r:id="rId13"/>
    <p:sldId id="744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D4503D-9303-3CF3-BE3C-425B2F4D66EB}" name="BODINO Maria Claudia (DIGIT)" initials="BMC(" userId="S::Mariaclaudia.BODINO@ec.europa.eu::12842ee0-f64e-4708-aefb-36594b521e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orges, Lucie" initials="GL" lastIdx="1" clrIdx="0">
    <p:extLst>
      <p:ext uri="{19B8F6BF-5375-455C-9EA6-DF929625EA0E}">
        <p15:presenceInfo xmlns:p15="http://schemas.microsoft.com/office/powerpoint/2012/main" userId="S::lgeorges@deloitte.com::696cea1a-c2d5-495a-8913-bb77a384ea47" providerId="AD"/>
      </p:ext>
    </p:extLst>
  </p:cmAuthor>
  <p:cmAuthor id="2" name="Vella, Francesca" initials="VF" lastIdx="1" clrIdx="1">
    <p:extLst>
      <p:ext uri="{19B8F6BF-5375-455C-9EA6-DF929625EA0E}">
        <p15:presenceInfo xmlns:p15="http://schemas.microsoft.com/office/powerpoint/2012/main" userId="S::fvella@deloitte.it::1669a97e-64b4-4df6-8d07-e3e44a30f401" providerId="AD"/>
      </p:ext>
    </p:extLst>
  </p:cmAuthor>
  <p:cmAuthor id="3" name="Kokkinou, Theodora" initials="KT" lastIdx="1" clrIdx="2">
    <p:extLst>
      <p:ext uri="{19B8F6BF-5375-455C-9EA6-DF929625EA0E}">
        <p15:presenceInfo xmlns:p15="http://schemas.microsoft.com/office/powerpoint/2012/main" userId="S::tkokkinou@deloitte.gr::085cbcb1-2130-498e-a623-9a045ff4ca7d" providerId="AD"/>
      </p:ext>
    </p:extLst>
  </p:cmAuthor>
  <p:cmAuthor id="4" name="Ho, Yi Qi" initials="HYQ" lastIdx="15" clrIdx="3">
    <p:extLst>
      <p:ext uri="{19B8F6BF-5375-455C-9EA6-DF929625EA0E}">
        <p15:presenceInfo xmlns:p15="http://schemas.microsoft.com/office/powerpoint/2012/main" userId="S::yho@deloitte.com::93895593-f0d8-4146-8079-dd9dbbb51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D84"/>
    <a:srgbClr val="3D2B7A"/>
    <a:srgbClr val="8C2F87"/>
    <a:srgbClr val="F4C226"/>
    <a:srgbClr val="FCD662"/>
    <a:srgbClr val="443187"/>
    <a:srgbClr val="3C2976"/>
    <a:srgbClr val="66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SILOPOULOS Athena (DIGIT)" userId="S::athena.vassilopoulos@ec.europa.eu::3a9ed1ac-89b6-4c15-8bcb-beae0df3384a" providerId="AD" clId="Web-{DAE48BA1-9B72-1011-8117-8398B285C8BE}"/>
    <pc:docChg chg="addSld delSld modSld">
      <pc:chgData name="VASSILOPOULOS Athena (DIGIT)" userId="S::athena.vassilopoulos@ec.europa.eu::3a9ed1ac-89b6-4c15-8bcb-beae0df3384a" providerId="AD" clId="Web-{DAE48BA1-9B72-1011-8117-8398B285C8BE}" dt="2022-11-23T08:58:51.907" v="120" actId="20577"/>
      <pc:docMkLst>
        <pc:docMk/>
      </pc:docMkLst>
      <pc:sldChg chg="addSp delSp modSp">
        <pc:chgData name="VASSILOPOULOS Athena (DIGIT)" userId="S::athena.vassilopoulos@ec.europa.eu::3a9ed1ac-89b6-4c15-8bcb-beae0df3384a" providerId="AD" clId="Web-{DAE48BA1-9B72-1011-8117-8398B285C8BE}" dt="2022-11-23T08:49:02.535" v="30" actId="20577"/>
        <pc:sldMkLst>
          <pc:docMk/>
          <pc:sldMk cId="2990658189" sldId="7423"/>
        </pc:sldMkLst>
        <pc:spChg chg="mod">
          <ac:chgData name="VASSILOPOULOS Athena (DIGIT)" userId="S::athena.vassilopoulos@ec.europa.eu::3a9ed1ac-89b6-4c15-8bcb-beae0df3384a" providerId="AD" clId="Web-{DAE48BA1-9B72-1011-8117-8398B285C8BE}" dt="2022-11-23T08:47:38.783" v="12"/>
          <ac:spMkLst>
            <pc:docMk/>
            <pc:sldMk cId="2990658189" sldId="7423"/>
            <ac:spMk id="5" creationId="{F7FBD5B6-A38C-AA09-9B75-9B5B944D5022}"/>
          </ac:spMkLst>
        </pc:spChg>
        <pc:spChg chg="mod">
          <ac:chgData name="VASSILOPOULOS Athena (DIGIT)" userId="S::athena.vassilopoulos@ec.europa.eu::3a9ed1ac-89b6-4c15-8bcb-beae0df3384a" providerId="AD" clId="Web-{DAE48BA1-9B72-1011-8117-8398B285C8BE}" dt="2022-11-23T08:47:38.783" v="12"/>
          <ac:spMkLst>
            <pc:docMk/>
            <pc:sldMk cId="2990658189" sldId="7423"/>
            <ac:spMk id="7" creationId="{321DD2BC-18E5-A83C-3B58-BF6B2902DD82}"/>
          </ac:spMkLst>
        </pc:spChg>
        <pc:spChg chg="mod">
          <ac:chgData name="VASSILOPOULOS Athena (DIGIT)" userId="S::athena.vassilopoulos@ec.europa.eu::3a9ed1ac-89b6-4c15-8bcb-beae0df3384a" providerId="AD" clId="Web-{DAE48BA1-9B72-1011-8117-8398B285C8BE}" dt="2022-11-23T08:49:02.535" v="30" actId="20577"/>
          <ac:spMkLst>
            <pc:docMk/>
            <pc:sldMk cId="2990658189" sldId="7423"/>
            <ac:spMk id="14" creationId="{1A1E1C10-FC5C-08B2-4C85-B691C99F8C43}"/>
          </ac:spMkLst>
        </pc:spChg>
        <pc:spChg chg="add del">
          <ac:chgData name="VASSILOPOULOS Athena (DIGIT)" userId="S::athena.vassilopoulos@ec.europa.eu::3a9ed1ac-89b6-4c15-8bcb-beae0df3384a" providerId="AD" clId="Web-{DAE48BA1-9B72-1011-8117-8398B285C8BE}" dt="2022-11-23T08:47:38.783" v="12"/>
          <ac:spMkLst>
            <pc:docMk/>
            <pc:sldMk cId="2990658189" sldId="7423"/>
            <ac:spMk id="22" creationId="{E91DC736-0EF8-4F87-9146-EBF1D2EE4D3D}"/>
          </ac:spMkLst>
        </pc:spChg>
        <pc:spChg chg="add del">
          <ac:chgData name="VASSILOPOULOS Athena (DIGIT)" userId="S::athena.vassilopoulos@ec.europa.eu::3a9ed1ac-89b6-4c15-8bcb-beae0df3384a" providerId="AD" clId="Web-{DAE48BA1-9B72-1011-8117-8398B285C8BE}" dt="2022-11-23T08:47:38.783" v="12"/>
          <ac:spMkLst>
            <pc:docMk/>
            <pc:sldMk cId="2990658189" sldId="7423"/>
            <ac:spMk id="24" creationId="{097CD68E-23E3-4007-8847-CD0944C4F7BE}"/>
          </ac:spMkLst>
        </pc:spChg>
        <pc:spChg chg="add del">
          <ac:chgData name="VASSILOPOULOS Athena (DIGIT)" userId="S::athena.vassilopoulos@ec.europa.eu::3a9ed1ac-89b6-4c15-8bcb-beae0df3384a" providerId="AD" clId="Web-{DAE48BA1-9B72-1011-8117-8398B285C8BE}" dt="2022-11-23T08:47:38.783" v="12"/>
          <ac:spMkLst>
            <pc:docMk/>
            <pc:sldMk cId="2990658189" sldId="7423"/>
            <ac:spMk id="26" creationId="{AF2F604E-43BE-4DC3-B983-E071523364F8}"/>
          </ac:spMkLst>
        </pc:spChg>
        <pc:spChg chg="add del">
          <ac:chgData name="VASSILOPOULOS Athena (DIGIT)" userId="S::athena.vassilopoulos@ec.europa.eu::3a9ed1ac-89b6-4c15-8bcb-beae0df3384a" providerId="AD" clId="Web-{DAE48BA1-9B72-1011-8117-8398B285C8BE}" dt="2022-11-23T08:47:38.783" v="12"/>
          <ac:spMkLst>
            <pc:docMk/>
            <pc:sldMk cId="2990658189" sldId="7423"/>
            <ac:spMk id="28" creationId="{08C9B587-E65E-4B52-B37C-ABEBB6E87928}"/>
          </ac:spMkLst>
        </pc:spChg>
        <pc:spChg chg="add del">
          <ac:chgData name="VASSILOPOULOS Athena (DIGIT)" userId="S::athena.vassilopoulos@ec.europa.eu::3a9ed1ac-89b6-4c15-8bcb-beae0df3384a" providerId="AD" clId="Web-{DAE48BA1-9B72-1011-8117-8398B285C8BE}" dt="2022-11-23T08:47:38.783" v="12"/>
          <ac:spMkLst>
            <pc:docMk/>
            <pc:sldMk cId="2990658189" sldId="7423"/>
            <ac:spMk id="33" creationId="{201CC55D-ED54-4C5C-95E6-10947BD1103B}"/>
          </ac:spMkLst>
        </pc:spChg>
        <pc:spChg chg="add del">
          <ac:chgData name="VASSILOPOULOS Athena (DIGIT)" userId="S::athena.vassilopoulos@ec.europa.eu::3a9ed1ac-89b6-4c15-8bcb-beae0df3384a" providerId="AD" clId="Web-{DAE48BA1-9B72-1011-8117-8398B285C8BE}" dt="2022-11-23T08:47:38.783" v="12"/>
          <ac:spMkLst>
            <pc:docMk/>
            <pc:sldMk cId="2990658189" sldId="7423"/>
            <ac:spMk id="39" creationId="{3873B707-463F-40B0-8227-E8CC6C67EB25}"/>
          </ac:spMkLst>
        </pc:spChg>
        <pc:spChg chg="add del">
          <ac:chgData name="VASSILOPOULOS Athena (DIGIT)" userId="S::athena.vassilopoulos@ec.europa.eu::3a9ed1ac-89b6-4c15-8bcb-beae0df3384a" providerId="AD" clId="Web-{DAE48BA1-9B72-1011-8117-8398B285C8BE}" dt="2022-11-23T08:47:38.783" v="12"/>
          <ac:spMkLst>
            <pc:docMk/>
            <pc:sldMk cId="2990658189" sldId="7423"/>
            <ac:spMk id="41" creationId="{C13237C8-E62C-4F0D-A318-BD6FB6C2D138}"/>
          </ac:spMkLst>
        </pc:spChg>
        <pc:spChg chg="add del">
          <ac:chgData name="VASSILOPOULOS Athena (DIGIT)" userId="S::athena.vassilopoulos@ec.europa.eu::3a9ed1ac-89b6-4c15-8bcb-beae0df3384a" providerId="AD" clId="Web-{DAE48BA1-9B72-1011-8117-8398B285C8BE}" dt="2022-11-23T08:47:38.783" v="12"/>
          <ac:spMkLst>
            <pc:docMk/>
            <pc:sldMk cId="2990658189" sldId="7423"/>
            <ac:spMk id="43" creationId="{19C9EAEA-39D0-4B0E-A0EB-51E7B26740B1}"/>
          </ac:spMkLst>
        </pc:spChg>
        <pc:grpChg chg="add del">
          <ac:chgData name="VASSILOPOULOS Athena (DIGIT)" userId="S::athena.vassilopoulos@ec.europa.eu::3a9ed1ac-89b6-4c15-8bcb-beae0df3384a" providerId="AD" clId="Web-{DAE48BA1-9B72-1011-8117-8398B285C8BE}" dt="2022-11-23T08:47:38.783" v="12"/>
          <ac:grpSpMkLst>
            <pc:docMk/>
            <pc:sldMk cId="2990658189" sldId="7423"/>
            <ac:grpSpMk id="35" creationId="{1DE889C7-FAD6-4397-98E2-05D503484459}"/>
          </ac:grpSpMkLst>
        </pc:grpChg>
        <pc:picChg chg="ord">
          <ac:chgData name="VASSILOPOULOS Athena (DIGIT)" userId="S::athena.vassilopoulos@ec.europa.eu::3a9ed1ac-89b6-4c15-8bcb-beae0df3384a" providerId="AD" clId="Web-{DAE48BA1-9B72-1011-8117-8398B285C8BE}" dt="2022-11-23T08:47:38.783" v="12"/>
          <ac:picMkLst>
            <pc:docMk/>
            <pc:sldMk cId="2990658189" sldId="7423"/>
            <ac:picMk id="3" creationId="{D8635383-4359-D64A-CAE2-8762C952C90D}"/>
          </ac:picMkLst>
        </pc:picChg>
        <pc:picChg chg="mod ord">
          <ac:chgData name="VASSILOPOULOS Athena (DIGIT)" userId="S::athena.vassilopoulos@ec.europa.eu::3a9ed1ac-89b6-4c15-8bcb-beae0df3384a" providerId="AD" clId="Web-{DAE48BA1-9B72-1011-8117-8398B285C8BE}" dt="2022-11-23T08:47:38.783" v="12"/>
          <ac:picMkLst>
            <pc:docMk/>
            <pc:sldMk cId="2990658189" sldId="7423"/>
            <ac:picMk id="17" creationId="{8DBFDACD-29A6-7AFF-B0DA-1DA8A0C95C00}"/>
          </ac:picMkLst>
        </pc:picChg>
      </pc:sldChg>
      <pc:sldChg chg="addSp delSp modSp">
        <pc:chgData name="VASSILOPOULOS Athena (DIGIT)" userId="S::athena.vassilopoulos@ec.europa.eu::3a9ed1ac-89b6-4c15-8bcb-beae0df3384a" providerId="AD" clId="Web-{DAE48BA1-9B72-1011-8117-8398B285C8BE}" dt="2022-11-23T08:54:16.370" v="84"/>
        <pc:sldMkLst>
          <pc:docMk/>
          <pc:sldMk cId="473066645" sldId="7424"/>
        </pc:sldMkLst>
        <pc:spChg chg="mod">
          <ac:chgData name="VASSILOPOULOS Athena (DIGIT)" userId="S::athena.vassilopoulos@ec.europa.eu::3a9ed1ac-89b6-4c15-8bcb-beae0df3384a" providerId="AD" clId="Web-{DAE48BA1-9B72-1011-8117-8398B285C8BE}" dt="2022-11-23T08:49:34.832" v="31" actId="20577"/>
          <ac:spMkLst>
            <pc:docMk/>
            <pc:sldMk cId="473066645" sldId="7424"/>
            <ac:spMk id="9" creationId="{A3C82557-3E8A-575C-8368-71804E01CCFB}"/>
          </ac:spMkLst>
        </pc:spChg>
        <pc:spChg chg="del">
          <ac:chgData name="VASSILOPOULOS Athena (DIGIT)" userId="S::athena.vassilopoulos@ec.europa.eu::3a9ed1ac-89b6-4c15-8bcb-beae0df3384a" providerId="AD" clId="Web-{DAE48BA1-9B72-1011-8117-8398B285C8BE}" dt="2022-11-23T08:52:18.305" v="56"/>
          <ac:spMkLst>
            <pc:docMk/>
            <pc:sldMk cId="473066645" sldId="7424"/>
            <ac:spMk id="36" creationId="{7E80ABE1-A08E-8EB7-DC5D-E2715041210E}"/>
          </ac:spMkLst>
        </pc:spChg>
        <pc:picChg chg="add del mod">
          <ac:chgData name="VASSILOPOULOS Athena (DIGIT)" userId="S::athena.vassilopoulos@ec.europa.eu::3a9ed1ac-89b6-4c15-8bcb-beae0df3384a" providerId="AD" clId="Web-{DAE48BA1-9B72-1011-8117-8398B285C8BE}" dt="2022-11-23T08:54:09.588" v="79"/>
          <ac:picMkLst>
            <pc:docMk/>
            <pc:sldMk cId="473066645" sldId="7424"/>
            <ac:picMk id="3" creationId="{B3F6B3DF-9AF1-E415-DD9F-B99605D1AB3E}"/>
          </ac:picMkLst>
        </pc:picChg>
        <pc:picChg chg="add del mod">
          <ac:chgData name="VASSILOPOULOS Athena (DIGIT)" userId="S::athena.vassilopoulos@ec.europa.eu::3a9ed1ac-89b6-4c15-8bcb-beae0df3384a" providerId="AD" clId="Web-{DAE48BA1-9B72-1011-8117-8398B285C8BE}" dt="2022-11-23T08:54:16.370" v="84"/>
          <ac:picMkLst>
            <pc:docMk/>
            <pc:sldMk cId="473066645" sldId="7424"/>
            <ac:picMk id="4" creationId="{F82CC117-B054-9C9C-A1CA-B70D06BB2901}"/>
          </ac:picMkLst>
        </pc:picChg>
        <pc:picChg chg="add del mod">
          <ac:chgData name="VASSILOPOULOS Athena (DIGIT)" userId="S::athena.vassilopoulos@ec.europa.eu::3a9ed1ac-89b6-4c15-8bcb-beae0df3384a" providerId="AD" clId="Web-{DAE48BA1-9B72-1011-8117-8398B285C8BE}" dt="2022-11-23T08:54:13.776" v="82"/>
          <ac:picMkLst>
            <pc:docMk/>
            <pc:sldMk cId="473066645" sldId="7424"/>
            <ac:picMk id="6" creationId="{3495FB17-9EE7-D821-C89B-B62193A19061}"/>
          </ac:picMkLst>
        </pc:picChg>
        <pc:picChg chg="add del mod">
          <ac:chgData name="VASSILOPOULOS Athena (DIGIT)" userId="S::athena.vassilopoulos@ec.europa.eu::3a9ed1ac-89b6-4c15-8bcb-beae0df3384a" providerId="AD" clId="Web-{DAE48BA1-9B72-1011-8117-8398B285C8BE}" dt="2022-11-23T08:54:15.198" v="83"/>
          <ac:picMkLst>
            <pc:docMk/>
            <pc:sldMk cId="473066645" sldId="7424"/>
            <ac:picMk id="8" creationId="{0D217C4A-C414-EFF1-34E7-F2FA417074B7}"/>
          </ac:picMkLst>
        </pc:picChg>
        <pc:picChg chg="add del mod">
          <ac:chgData name="VASSILOPOULOS Athena (DIGIT)" userId="S::athena.vassilopoulos@ec.europa.eu::3a9ed1ac-89b6-4c15-8bcb-beae0df3384a" providerId="AD" clId="Web-{DAE48BA1-9B72-1011-8117-8398B285C8BE}" dt="2022-11-23T08:54:11.995" v="81"/>
          <ac:picMkLst>
            <pc:docMk/>
            <pc:sldMk cId="473066645" sldId="7424"/>
            <ac:picMk id="10" creationId="{A9304955-737E-B31A-0A54-FEFCD44213A5}"/>
          </ac:picMkLst>
        </pc:picChg>
        <pc:picChg chg="add del mod">
          <ac:chgData name="VASSILOPOULOS Athena (DIGIT)" userId="S::athena.vassilopoulos@ec.europa.eu::3a9ed1ac-89b6-4c15-8bcb-beae0df3384a" providerId="AD" clId="Web-{DAE48BA1-9B72-1011-8117-8398B285C8BE}" dt="2022-11-23T08:54:10.963" v="80"/>
          <ac:picMkLst>
            <pc:docMk/>
            <pc:sldMk cId="473066645" sldId="7424"/>
            <ac:picMk id="11" creationId="{9879B0FE-CB19-2776-6FA5-A3707ED508C4}"/>
          </ac:picMkLst>
        </pc:picChg>
        <pc:picChg chg="del mod">
          <ac:chgData name="VASSILOPOULOS Athena (DIGIT)" userId="S::athena.vassilopoulos@ec.europa.eu::3a9ed1ac-89b6-4c15-8bcb-beae0df3384a" providerId="AD" clId="Web-{DAE48BA1-9B72-1011-8117-8398B285C8BE}" dt="2022-11-23T08:51:05.225" v="42"/>
          <ac:picMkLst>
            <pc:docMk/>
            <pc:sldMk cId="473066645" sldId="7424"/>
            <ac:picMk id="37" creationId="{6D5C9DAA-C34F-A0C6-2957-E432F00A0908}"/>
          </ac:picMkLst>
        </pc:picChg>
      </pc:sldChg>
      <pc:sldChg chg="delSp modSp">
        <pc:chgData name="VASSILOPOULOS Athena (DIGIT)" userId="S::athena.vassilopoulos@ec.europa.eu::3a9ed1ac-89b6-4c15-8bcb-beae0df3384a" providerId="AD" clId="Web-{DAE48BA1-9B72-1011-8117-8398B285C8BE}" dt="2022-11-23T08:51:08.397" v="43"/>
        <pc:sldMkLst>
          <pc:docMk/>
          <pc:sldMk cId="4254055963" sldId="7427"/>
        </pc:sldMkLst>
        <pc:spChg chg="mod">
          <ac:chgData name="VASSILOPOULOS Athena (DIGIT)" userId="S::athena.vassilopoulos@ec.europa.eu::3a9ed1ac-89b6-4c15-8bcb-beae0df3384a" providerId="AD" clId="Web-{DAE48BA1-9B72-1011-8117-8398B285C8BE}" dt="2022-11-23T08:50:38.177" v="40" actId="20577"/>
          <ac:spMkLst>
            <pc:docMk/>
            <pc:sldMk cId="4254055963" sldId="7427"/>
            <ac:spMk id="9" creationId="{A3C82557-3E8A-575C-8368-71804E01CCFB}"/>
          </ac:spMkLst>
        </pc:spChg>
        <pc:picChg chg="del">
          <ac:chgData name="VASSILOPOULOS Athena (DIGIT)" userId="S::athena.vassilopoulos@ec.europa.eu::3a9ed1ac-89b6-4c15-8bcb-beae0df3384a" providerId="AD" clId="Web-{DAE48BA1-9B72-1011-8117-8398B285C8BE}" dt="2022-11-23T08:51:08.397" v="43"/>
          <ac:picMkLst>
            <pc:docMk/>
            <pc:sldMk cId="4254055963" sldId="7427"/>
            <ac:picMk id="6" creationId="{7115CA57-B0CC-28CE-89D7-DFC27140F2D1}"/>
          </ac:picMkLst>
        </pc:picChg>
      </pc:sldChg>
      <pc:sldChg chg="del">
        <pc:chgData name="VASSILOPOULOS Athena (DIGIT)" userId="S::athena.vassilopoulos@ec.europa.eu::3a9ed1ac-89b6-4c15-8bcb-beae0df3384a" providerId="AD" clId="Web-{DAE48BA1-9B72-1011-8117-8398B285C8BE}" dt="2022-11-23T08:56:27.216" v="86"/>
        <pc:sldMkLst>
          <pc:docMk/>
          <pc:sldMk cId="3154917776" sldId="7429"/>
        </pc:sldMkLst>
      </pc:sldChg>
      <pc:sldChg chg="addSp delSp modSp add replId">
        <pc:chgData name="VASSILOPOULOS Athena (DIGIT)" userId="S::athena.vassilopoulos@ec.europa.eu::3a9ed1ac-89b6-4c15-8bcb-beae0df3384a" providerId="AD" clId="Web-{DAE48BA1-9B72-1011-8117-8398B285C8BE}" dt="2022-11-23T08:58:51.907" v="120" actId="20577"/>
        <pc:sldMkLst>
          <pc:docMk/>
          <pc:sldMk cId="3970203623" sldId="7437"/>
        </pc:sldMkLst>
        <pc:spChg chg="add mod">
          <ac:chgData name="VASSILOPOULOS Athena (DIGIT)" userId="S::athena.vassilopoulos@ec.europa.eu::3a9ed1ac-89b6-4c15-8bcb-beae0df3384a" providerId="AD" clId="Web-{DAE48BA1-9B72-1011-8117-8398B285C8BE}" dt="2022-11-23T08:58:51.907" v="120" actId="20577"/>
          <ac:spMkLst>
            <pc:docMk/>
            <pc:sldMk cId="3970203623" sldId="7437"/>
            <ac:spMk id="3" creationId="{BDDF562D-BD8B-9589-E1B7-C85AC37D47B6}"/>
          </ac:spMkLst>
        </pc:spChg>
        <pc:spChg chg="del">
          <ac:chgData name="VASSILOPOULOS Athena (DIGIT)" userId="S::athena.vassilopoulos@ec.europa.eu::3a9ed1ac-89b6-4c15-8bcb-beae0df3384a" providerId="AD" clId="Web-{DAE48BA1-9B72-1011-8117-8398B285C8BE}" dt="2022-11-23T08:56:35.436" v="94"/>
          <ac:spMkLst>
            <pc:docMk/>
            <pc:sldMk cId="3970203623" sldId="7437"/>
            <ac:spMk id="5" creationId="{8FFE1A63-35EA-000F-ECF2-9032FB0736C7}"/>
          </ac:spMkLst>
        </pc:spChg>
        <pc:spChg chg="del">
          <ac:chgData name="VASSILOPOULOS Athena (DIGIT)" userId="S::athena.vassilopoulos@ec.europa.eu::3a9ed1ac-89b6-4c15-8bcb-beae0df3384a" providerId="AD" clId="Web-{DAE48BA1-9B72-1011-8117-8398B285C8BE}" dt="2022-11-23T08:56:30.201" v="90"/>
          <ac:spMkLst>
            <pc:docMk/>
            <pc:sldMk cId="3970203623" sldId="7437"/>
            <ac:spMk id="7" creationId="{D3DA8696-495F-E7D3-8F64-E12B17FFDB22}"/>
          </ac:spMkLst>
        </pc:spChg>
        <pc:spChg chg="del">
          <ac:chgData name="VASSILOPOULOS Athena (DIGIT)" userId="S::athena.vassilopoulos@ec.europa.eu::3a9ed1ac-89b6-4c15-8bcb-beae0df3384a" providerId="AD" clId="Web-{DAE48BA1-9B72-1011-8117-8398B285C8BE}" dt="2022-11-23T08:56:35.436" v="93"/>
          <ac:spMkLst>
            <pc:docMk/>
            <pc:sldMk cId="3970203623" sldId="7437"/>
            <ac:spMk id="9" creationId="{B22C9513-3B24-AF59-8378-8701ACB2EA58}"/>
          </ac:spMkLst>
        </pc:spChg>
        <pc:spChg chg="del">
          <ac:chgData name="VASSILOPOULOS Athena (DIGIT)" userId="S::athena.vassilopoulos@ec.europa.eu::3a9ed1ac-89b6-4c15-8bcb-beae0df3384a" providerId="AD" clId="Web-{DAE48BA1-9B72-1011-8117-8398B285C8BE}" dt="2022-11-23T08:56:35.436" v="92"/>
          <ac:spMkLst>
            <pc:docMk/>
            <pc:sldMk cId="3970203623" sldId="7437"/>
            <ac:spMk id="11" creationId="{57AA280E-DA6D-F0E0-219B-057346B02105}"/>
          </ac:spMkLst>
        </pc:spChg>
        <pc:spChg chg="del">
          <ac:chgData name="VASSILOPOULOS Athena (DIGIT)" userId="S::athena.vassilopoulos@ec.europa.eu::3a9ed1ac-89b6-4c15-8bcb-beae0df3384a" providerId="AD" clId="Web-{DAE48BA1-9B72-1011-8117-8398B285C8BE}" dt="2022-11-23T08:56:35.436" v="91"/>
          <ac:spMkLst>
            <pc:docMk/>
            <pc:sldMk cId="3970203623" sldId="7437"/>
            <ac:spMk id="13" creationId="{7E0618D9-6139-B3CC-722D-7F55B4DF71F8}"/>
          </ac:spMkLst>
        </pc:spChg>
        <pc:spChg chg="del">
          <ac:chgData name="VASSILOPOULOS Athena (DIGIT)" userId="S::athena.vassilopoulos@ec.europa.eu::3a9ed1ac-89b6-4c15-8bcb-beae0df3384a" providerId="AD" clId="Web-{DAE48BA1-9B72-1011-8117-8398B285C8BE}" dt="2022-11-23T08:56:30.201" v="89"/>
          <ac:spMkLst>
            <pc:docMk/>
            <pc:sldMk cId="3970203623" sldId="7437"/>
            <ac:spMk id="15" creationId="{A5F64849-E9D5-306A-FBDC-64703FA47C74}"/>
          </ac:spMkLst>
        </pc:spChg>
        <pc:spChg chg="del">
          <ac:chgData name="VASSILOPOULOS Athena (DIGIT)" userId="S::athena.vassilopoulos@ec.europa.eu::3a9ed1ac-89b6-4c15-8bcb-beae0df3384a" providerId="AD" clId="Web-{DAE48BA1-9B72-1011-8117-8398B285C8BE}" dt="2022-11-23T08:56:30.201" v="88"/>
          <ac:spMkLst>
            <pc:docMk/>
            <pc:sldMk cId="3970203623" sldId="7437"/>
            <ac:spMk id="17" creationId="{5DF71943-6EE1-ABC7-B495-C42699CBFBDC}"/>
          </ac:spMkLst>
        </pc:spChg>
        <pc:spChg chg="del">
          <ac:chgData name="VASSILOPOULOS Athena (DIGIT)" userId="S::athena.vassilopoulos@ec.europa.eu::3a9ed1ac-89b6-4c15-8bcb-beae0df3384a" providerId="AD" clId="Web-{DAE48BA1-9B72-1011-8117-8398B285C8BE}" dt="2022-11-23T08:56:30.201" v="87"/>
          <ac:spMkLst>
            <pc:docMk/>
            <pc:sldMk cId="3970203623" sldId="7437"/>
            <ac:spMk id="19" creationId="{B21FFBFE-D801-134B-B0B7-C9ADF6BCEB30}"/>
          </ac:spMkLst>
        </pc:spChg>
        <pc:spChg chg="mod">
          <ac:chgData name="VASSILOPOULOS Athena (DIGIT)" userId="S::athena.vassilopoulos@ec.europa.eu::3a9ed1ac-89b6-4c15-8bcb-beae0df3384a" providerId="AD" clId="Web-{DAE48BA1-9B72-1011-8117-8398B285C8BE}" dt="2022-11-23T08:57:06.999" v="103" actId="20577"/>
          <ac:spMkLst>
            <pc:docMk/>
            <pc:sldMk cId="3970203623" sldId="7437"/>
            <ac:spMk id="37" creationId="{E0777BCE-CD8C-9063-25D8-53847C33E020}"/>
          </ac:spMkLst>
        </pc:spChg>
      </pc:sldChg>
    </pc:docChg>
  </pc:docChgLst>
  <pc:docChgLst>
    <pc:chgData name="VASSILOPOULOS Athena (DIGIT)" userId="S::athena.vassilopoulos@ec.europa.eu::3a9ed1ac-89b6-4c15-8bcb-beae0df3384a" providerId="AD" clId="Web-{6A2AA496-B66D-BB22-EB22-CE5406933ED7}"/>
    <pc:docChg chg="modSld">
      <pc:chgData name="VASSILOPOULOS Athena (DIGIT)" userId="S::athena.vassilopoulos@ec.europa.eu::3a9ed1ac-89b6-4c15-8bcb-beae0df3384a" providerId="AD" clId="Web-{6A2AA496-B66D-BB22-EB22-CE5406933ED7}" dt="2022-11-29T09:29:18.927" v="0" actId="14100"/>
      <pc:docMkLst>
        <pc:docMk/>
      </pc:docMkLst>
      <pc:sldChg chg="modSp">
        <pc:chgData name="VASSILOPOULOS Athena (DIGIT)" userId="S::athena.vassilopoulos@ec.europa.eu::3a9ed1ac-89b6-4c15-8bcb-beae0df3384a" providerId="AD" clId="Web-{6A2AA496-B66D-BB22-EB22-CE5406933ED7}" dt="2022-11-29T09:29:18.927" v="0" actId="14100"/>
        <pc:sldMkLst>
          <pc:docMk/>
          <pc:sldMk cId="2990658189" sldId="7423"/>
        </pc:sldMkLst>
        <pc:picChg chg="mod">
          <ac:chgData name="VASSILOPOULOS Athena (DIGIT)" userId="S::athena.vassilopoulos@ec.europa.eu::3a9ed1ac-89b6-4c15-8bcb-beae0df3384a" providerId="AD" clId="Web-{6A2AA496-B66D-BB22-EB22-CE5406933ED7}" dt="2022-11-29T09:29:18.927" v="0" actId="14100"/>
          <ac:picMkLst>
            <pc:docMk/>
            <pc:sldMk cId="2990658189" sldId="7423"/>
            <ac:picMk id="17" creationId="{8DBFDACD-29A6-7AFF-B0DA-1DA8A0C95C00}"/>
          </ac:picMkLst>
        </pc:picChg>
      </pc:sldChg>
    </pc:docChg>
  </pc:docChgLst>
  <pc:docChgLst>
    <pc:chgData name="VASSILOPOULOS Athena (DIGIT)" userId="S::athena.vassilopoulos@ec.europa.eu::3a9ed1ac-89b6-4c15-8bcb-beae0df3384a" providerId="AD" clId="Web-{3F6CE553-7866-90C8-0F41-86BA6CEE31B7}"/>
    <pc:docChg chg="modSld">
      <pc:chgData name="VASSILOPOULOS Athena (DIGIT)" userId="S::athena.vassilopoulos@ec.europa.eu::3a9ed1ac-89b6-4c15-8bcb-beae0df3384a" providerId="AD" clId="Web-{3F6CE553-7866-90C8-0F41-86BA6CEE31B7}" dt="2022-11-18T14:06:19.830" v="3" actId="20577"/>
      <pc:docMkLst>
        <pc:docMk/>
      </pc:docMkLst>
      <pc:sldChg chg="modSp">
        <pc:chgData name="VASSILOPOULOS Athena (DIGIT)" userId="S::athena.vassilopoulos@ec.europa.eu::3a9ed1ac-89b6-4c15-8bcb-beae0df3384a" providerId="AD" clId="Web-{3F6CE553-7866-90C8-0F41-86BA6CEE31B7}" dt="2022-11-18T14:06:19.830" v="3" actId="20577"/>
        <pc:sldMkLst>
          <pc:docMk/>
          <pc:sldMk cId="349857590" sldId="258"/>
        </pc:sldMkLst>
        <pc:spChg chg="mod">
          <ac:chgData name="VASSILOPOULOS Athena (DIGIT)" userId="S::athena.vassilopoulos@ec.europa.eu::3a9ed1ac-89b6-4c15-8bcb-beae0df3384a" providerId="AD" clId="Web-{3F6CE553-7866-90C8-0F41-86BA6CEE31B7}" dt="2022-11-18T14:06:19.830" v="3" actId="20577"/>
          <ac:spMkLst>
            <pc:docMk/>
            <pc:sldMk cId="349857590" sldId="258"/>
            <ac:spMk id="2" creationId="{00000000-0000-0000-0000-000000000000}"/>
          </ac:spMkLst>
        </pc:spChg>
      </pc:sldChg>
    </pc:docChg>
  </pc:docChgLst>
  <pc:docChgLst>
    <pc:chgData name="Vella, Francesca" userId="1669a97e-64b4-4df6-8d07-e3e44a30f401" providerId="ADAL" clId="{20DB403F-DF97-42FA-A3A6-B6D66B53A482}"/>
    <pc:docChg chg="custSel addSld delSld modSld">
      <pc:chgData name="Vella, Francesca" userId="1669a97e-64b4-4df6-8d07-e3e44a30f401" providerId="ADAL" clId="{20DB403F-DF97-42FA-A3A6-B6D66B53A482}" dt="2022-05-11T17:47:56.455" v="41"/>
      <pc:docMkLst>
        <pc:docMk/>
      </pc:docMkLst>
      <pc:sldChg chg="del">
        <pc:chgData name="Vella, Francesca" userId="1669a97e-64b4-4df6-8d07-e3e44a30f401" providerId="ADAL" clId="{20DB403F-DF97-42FA-A3A6-B6D66B53A482}" dt="2022-05-11T17:45:54.607" v="7" actId="47"/>
        <pc:sldMkLst>
          <pc:docMk/>
          <pc:sldMk cId="1493236600" sldId="256"/>
        </pc:sldMkLst>
      </pc:sldChg>
      <pc:sldChg chg="del">
        <pc:chgData name="Vella, Francesca" userId="1669a97e-64b4-4df6-8d07-e3e44a30f401" providerId="ADAL" clId="{20DB403F-DF97-42FA-A3A6-B6D66B53A482}" dt="2022-05-11T17:46:14.680" v="10" actId="47"/>
        <pc:sldMkLst>
          <pc:docMk/>
          <pc:sldMk cId="430446027" sldId="257"/>
        </pc:sldMkLst>
      </pc:sldChg>
      <pc:sldChg chg="del">
        <pc:chgData name="Vella, Francesca" userId="1669a97e-64b4-4df6-8d07-e3e44a30f401" providerId="ADAL" clId="{20DB403F-DF97-42FA-A3A6-B6D66B53A482}" dt="2022-05-11T17:46:54.384" v="11" actId="47"/>
        <pc:sldMkLst>
          <pc:docMk/>
          <pc:sldMk cId="349857590" sldId="258"/>
        </pc:sldMkLst>
      </pc:sldChg>
      <pc:sldChg chg="del">
        <pc:chgData name="Vella, Francesca" userId="1669a97e-64b4-4df6-8d07-e3e44a30f401" providerId="ADAL" clId="{20DB403F-DF97-42FA-A3A6-B6D66B53A482}" dt="2022-05-11T17:46:54.839" v="12" actId="47"/>
        <pc:sldMkLst>
          <pc:docMk/>
          <pc:sldMk cId="1380473353" sldId="7372"/>
        </pc:sldMkLst>
      </pc:sldChg>
      <pc:sldChg chg="del">
        <pc:chgData name="Vella, Francesca" userId="1669a97e-64b4-4df6-8d07-e3e44a30f401" providerId="ADAL" clId="{20DB403F-DF97-42FA-A3A6-B6D66B53A482}" dt="2022-05-11T17:46:55.242" v="13" actId="47"/>
        <pc:sldMkLst>
          <pc:docMk/>
          <pc:sldMk cId="1935856916" sldId="7373"/>
        </pc:sldMkLst>
      </pc:sldChg>
      <pc:sldChg chg="del">
        <pc:chgData name="Vella, Francesca" userId="1669a97e-64b4-4df6-8d07-e3e44a30f401" providerId="ADAL" clId="{20DB403F-DF97-42FA-A3A6-B6D66B53A482}" dt="2022-05-11T17:46:55.452" v="14" actId="47"/>
        <pc:sldMkLst>
          <pc:docMk/>
          <pc:sldMk cId="2664484025" sldId="7374"/>
        </pc:sldMkLst>
      </pc:sldChg>
      <pc:sldChg chg="del">
        <pc:chgData name="Vella, Francesca" userId="1669a97e-64b4-4df6-8d07-e3e44a30f401" providerId="ADAL" clId="{20DB403F-DF97-42FA-A3A6-B6D66B53A482}" dt="2022-05-11T17:46:55.655" v="15" actId="47"/>
        <pc:sldMkLst>
          <pc:docMk/>
          <pc:sldMk cId="2840450387" sldId="7376"/>
        </pc:sldMkLst>
      </pc:sldChg>
      <pc:sldChg chg="del">
        <pc:chgData name="Vella, Francesca" userId="1669a97e-64b4-4df6-8d07-e3e44a30f401" providerId="ADAL" clId="{20DB403F-DF97-42FA-A3A6-B6D66B53A482}" dt="2022-05-11T17:46:55.805" v="16" actId="47"/>
        <pc:sldMkLst>
          <pc:docMk/>
          <pc:sldMk cId="3739723366" sldId="7377"/>
        </pc:sldMkLst>
      </pc:sldChg>
      <pc:sldChg chg="del">
        <pc:chgData name="Vella, Francesca" userId="1669a97e-64b4-4df6-8d07-e3e44a30f401" providerId="ADAL" clId="{20DB403F-DF97-42FA-A3A6-B6D66B53A482}" dt="2022-05-11T17:46:55.986" v="17" actId="47"/>
        <pc:sldMkLst>
          <pc:docMk/>
          <pc:sldMk cId="316642703" sldId="7378"/>
        </pc:sldMkLst>
      </pc:sldChg>
      <pc:sldChg chg="del">
        <pc:chgData name="Vella, Francesca" userId="1669a97e-64b4-4df6-8d07-e3e44a30f401" providerId="ADAL" clId="{20DB403F-DF97-42FA-A3A6-B6D66B53A482}" dt="2022-05-11T17:46:56.197" v="18" actId="47"/>
        <pc:sldMkLst>
          <pc:docMk/>
          <pc:sldMk cId="787654003" sldId="7379"/>
        </pc:sldMkLst>
      </pc:sldChg>
      <pc:sldChg chg="del">
        <pc:chgData name="Vella, Francesca" userId="1669a97e-64b4-4df6-8d07-e3e44a30f401" providerId="ADAL" clId="{20DB403F-DF97-42FA-A3A6-B6D66B53A482}" dt="2022-05-11T17:46:56.392" v="19" actId="47"/>
        <pc:sldMkLst>
          <pc:docMk/>
          <pc:sldMk cId="622669815" sldId="7380"/>
        </pc:sldMkLst>
      </pc:sldChg>
      <pc:sldChg chg="del">
        <pc:chgData name="Vella, Francesca" userId="1669a97e-64b4-4df6-8d07-e3e44a30f401" providerId="ADAL" clId="{20DB403F-DF97-42FA-A3A6-B6D66B53A482}" dt="2022-05-11T17:46:56.552" v="20" actId="47"/>
        <pc:sldMkLst>
          <pc:docMk/>
          <pc:sldMk cId="3615255874" sldId="7381"/>
        </pc:sldMkLst>
      </pc:sldChg>
      <pc:sldChg chg="del">
        <pc:chgData name="Vella, Francesca" userId="1669a97e-64b4-4df6-8d07-e3e44a30f401" providerId="ADAL" clId="{20DB403F-DF97-42FA-A3A6-B6D66B53A482}" dt="2022-05-11T17:46:56.733" v="21" actId="47"/>
        <pc:sldMkLst>
          <pc:docMk/>
          <pc:sldMk cId="3543005214" sldId="7382"/>
        </pc:sldMkLst>
      </pc:sldChg>
      <pc:sldChg chg="addSp delSp modSp del mod">
        <pc:chgData name="Vella, Francesca" userId="1669a97e-64b4-4df6-8d07-e3e44a30f401" providerId="ADAL" clId="{20DB403F-DF97-42FA-A3A6-B6D66B53A482}" dt="2022-05-11T17:46:56.912" v="22" actId="47"/>
        <pc:sldMkLst>
          <pc:docMk/>
          <pc:sldMk cId="3801705715" sldId="7383"/>
        </pc:sldMkLst>
        <pc:spChg chg="del">
          <ac:chgData name="Vella, Francesca" userId="1669a97e-64b4-4df6-8d07-e3e44a30f401" providerId="ADAL" clId="{20DB403F-DF97-42FA-A3A6-B6D66B53A482}" dt="2022-05-06T10:53:29.915" v="0" actId="478"/>
          <ac:spMkLst>
            <pc:docMk/>
            <pc:sldMk cId="3801705715" sldId="7383"/>
            <ac:spMk id="10" creationId="{4C41398F-5DEC-48A8-8E6D-4A34DB003FBF}"/>
          </ac:spMkLst>
        </pc:spChg>
        <pc:spChg chg="del">
          <ac:chgData name="Vella, Francesca" userId="1669a97e-64b4-4df6-8d07-e3e44a30f401" providerId="ADAL" clId="{20DB403F-DF97-42FA-A3A6-B6D66B53A482}" dt="2022-05-06T10:53:29.915" v="0" actId="478"/>
          <ac:spMkLst>
            <pc:docMk/>
            <pc:sldMk cId="3801705715" sldId="7383"/>
            <ac:spMk id="11" creationId="{0353D0A7-5369-48A0-A368-46C6E6A75EC7}"/>
          </ac:spMkLst>
        </pc:spChg>
        <pc:spChg chg="del">
          <ac:chgData name="Vella, Francesca" userId="1669a97e-64b4-4df6-8d07-e3e44a30f401" providerId="ADAL" clId="{20DB403F-DF97-42FA-A3A6-B6D66B53A482}" dt="2022-05-06T10:53:29.915" v="0" actId="478"/>
          <ac:spMkLst>
            <pc:docMk/>
            <pc:sldMk cId="3801705715" sldId="7383"/>
            <ac:spMk id="46" creationId="{878E246F-3C67-4DEC-8533-61ED9EA8B036}"/>
          </ac:spMkLst>
        </pc:spChg>
        <pc:grpChg chg="del">
          <ac:chgData name="Vella, Francesca" userId="1669a97e-64b4-4df6-8d07-e3e44a30f401" providerId="ADAL" clId="{20DB403F-DF97-42FA-A3A6-B6D66B53A482}" dt="2022-05-06T10:53:29.915" v="0" actId="478"/>
          <ac:grpSpMkLst>
            <pc:docMk/>
            <pc:sldMk cId="3801705715" sldId="7383"/>
            <ac:grpSpMk id="12" creationId="{86E3FEFA-44DE-4D2A-9199-6E97FFDD47B8}"/>
          </ac:grpSpMkLst>
        </pc:grpChg>
        <pc:grpChg chg="del">
          <ac:chgData name="Vella, Francesca" userId="1669a97e-64b4-4df6-8d07-e3e44a30f401" providerId="ADAL" clId="{20DB403F-DF97-42FA-A3A6-B6D66B53A482}" dt="2022-05-06T10:53:29.915" v="0" actId="478"/>
          <ac:grpSpMkLst>
            <pc:docMk/>
            <pc:sldMk cId="3801705715" sldId="7383"/>
            <ac:grpSpMk id="15" creationId="{DC3E24FC-0315-4EDB-BEE3-BDD271562DBF}"/>
          </ac:grpSpMkLst>
        </pc:grpChg>
        <pc:grpChg chg="del">
          <ac:chgData name="Vella, Francesca" userId="1669a97e-64b4-4df6-8d07-e3e44a30f401" providerId="ADAL" clId="{20DB403F-DF97-42FA-A3A6-B6D66B53A482}" dt="2022-05-06T10:53:29.915" v="0" actId="478"/>
          <ac:grpSpMkLst>
            <pc:docMk/>
            <pc:sldMk cId="3801705715" sldId="7383"/>
            <ac:grpSpMk id="18" creationId="{C2AEC2C3-2FE5-4DA4-B5B7-BE404FC36EDC}"/>
          </ac:grpSpMkLst>
        </pc:grpChg>
        <pc:grpChg chg="del">
          <ac:chgData name="Vella, Francesca" userId="1669a97e-64b4-4df6-8d07-e3e44a30f401" providerId="ADAL" clId="{20DB403F-DF97-42FA-A3A6-B6D66B53A482}" dt="2022-05-06T10:53:29.915" v="0" actId="478"/>
          <ac:grpSpMkLst>
            <pc:docMk/>
            <pc:sldMk cId="3801705715" sldId="7383"/>
            <ac:grpSpMk id="21" creationId="{3249190B-7EE7-42FC-B6B1-04E3D9EF66C4}"/>
          </ac:grpSpMkLst>
        </pc:grpChg>
        <pc:grpChg chg="del">
          <ac:chgData name="Vella, Francesca" userId="1669a97e-64b4-4df6-8d07-e3e44a30f401" providerId="ADAL" clId="{20DB403F-DF97-42FA-A3A6-B6D66B53A482}" dt="2022-05-06T10:53:29.915" v="0" actId="478"/>
          <ac:grpSpMkLst>
            <pc:docMk/>
            <pc:sldMk cId="3801705715" sldId="7383"/>
            <ac:grpSpMk id="24" creationId="{DAF8439C-0ACB-41ED-94A4-5C7197AD50A2}"/>
          </ac:grpSpMkLst>
        </pc:grpChg>
        <pc:grpChg chg="del">
          <ac:chgData name="Vella, Francesca" userId="1669a97e-64b4-4df6-8d07-e3e44a30f401" providerId="ADAL" clId="{20DB403F-DF97-42FA-A3A6-B6D66B53A482}" dt="2022-05-06T10:53:34.767" v="3" actId="478"/>
          <ac:grpSpMkLst>
            <pc:docMk/>
            <pc:sldMk cId="3801705715" sldId="7383"/>
            <ac:grpSpMk id="27" creationId="{9D17A3A4-71B7-4E10-8152-7C14364CC0CE}"/>
          </ac:grpSpMkLst>
        </pc:grpChg>
        <pc:grpChg chg="del">
          <ac:chgData name="Vella, Francesca" userId="1669a97e-64b4-4df6-8d07-e3e44a30f401" providerId="ADAL" clId="{20DB403F-DF97-42FA-A3A6-B6D66B53A482}" dt="2022-05-06T10:53:34.767" v="3" actId="478"/>
          <ac:grpSpMkLst>
            <pc:docMk/>
            <pc:sldMk cId="3801705715" sldId="7383"/>
            <ac:grpSpMk id="30" creationId="{AB20E66F-360C-480D-B9F8-47793193D69A}"/>
          </ac:grpSpMkLst>
        </pc:grpChg>
        <pc:grpChg chg="del">
          <ac:chgData name="Vella, Francesca" userId="1669a97e-64b4-4df6-8d07-e3e44a30f401" providerId="ADAL" clId="{20DB403F-DF97-42FA-A3A6-B6D66B53A482}" dt="2022-05-06T10:53:34.767" v="3" actId="478"/>
          <ac:grpSpMkLst>
            <pc:docMk/>
            <pc:sldMk cId="3801705715" sldId="7383"/>
            <ac:grpSpMk id="33" creationId="{DBD3D9D7-4311-40D9-8DF0-41C5A680DE6D}"/>
          </ac:grpSpMkLst>
        </pc:grpChg>
        <pc:grpChg chg="del">
          <ac:chgData name="Vella, Francesca" userId="1669a97e-64b4-4df6-8d07-e3e44a30f401" providerId="ADAL" clId="{20DB403F-DF97-42FA-A3A6-B6D66B53A482}" dt="2022-05-06T10:53:29.915" v="0" actId="478"/>
          <ac:grpSpMkLst>
            <pc:docMk/>
            <pc:sldMk cId="3801705715" sldId="7383"/>
            <ac:grpSpMk id="36" creationId="{A2CA390B-3075-47DD-B83F-801D685F79B5}"/>
          </ac:grpSpMkLst>
        </pc:grpChg>
        <pc:grpChg chg="del">
          <ac:chgData name="Vella, Francesca" userId="1669a97e-64b4-4df6-8d07-e3e44a30f401" providerId="ADAL" clId="{20DB403F-DF97-42FA-A3A6-B6D66B53A482}" dt="2022-05-06T10:53:29.915" v="0" actId="478"/>
          <ac:grpSpMkLst>
            <pc:docMk/>
            <pc:sldMk cId="3801705715" sldId="7383"/>
            <ac:grpSpMk id="39" creationId="{66B87609-E2C0-4B6C-BB6C-4C3D66C73A97}"/>
          </ac:grpSpMkLst>
        </pc:grpChg>
        <pc:grpChg chg="del">
          <ac:chgData name="Vella, Francesca" userId="1669a97e-64b4-4df6-8d07-e3e44a30f401" providerId="ADAL" clId="{20DB403F-DF97-42FA-A3A6-B6D66B53A482}" dt="2022-05-06T10:53:29.915" v="0" actId="478"/>
          <ac:grpSpMkLst>
            <pc:docMk/>
            <pc:sldMk cId="3801705715" sldId="7383"/>
            <ac:grpSpMk id="42" creationId="{1062A0D5-891B-40B8-B536-AAAD6374EC5A}"/>
          </ac:grpSpMkLst>
        </pc:grpChg>
        <pc:picChg chg="add del mod">
          <ac:chgData name="Vella, Francesca" userId="1669a97e-64b4-4df6-8d07-e3e44a30f401" providerId="ADAL" clId="{20DB403F-DF97-42FA-A3A6-B6D66B53A482}" dt="2022-05-06T10:53:31.279" v="2"/>
          <ac:picMkLst>
            <pc:docMk/>
            <pc:sldMk cId="3801705715" sldId="7383"/>
            <ac:picMk id="47" creationId="{22126689-34E3-469B-B260-D44AAA0606AE}"/>
          </ac:picMkLst>
        </pc:picChg>
        <pc:picChg chg="add mod">
          <ac:chgData name="Vella, Francesca" userId="1669a97e-64b4-4df6-8d07-e3e44a30f401" providerId="ADAL" clId="{20DB403F-DF97-42FA-A3A6-B6D66B53A482}" dt="2022-05-06T10:53:35.177" v="4"/>
          <ac:picMkLst>
            <pc:docMk/>
            <pc:sldMk cId="3801705715" sldId="7383"/>
            <ac:picMk id="48" creationId="{E9FCB902-528A-4CDD-BBCC-D4ED0AC1A739}"/>
          </ac:picMkLst>
        </pc:picChg>
        <pc:picChg chg="del">
          <ac:chgData name="Vella, Francesca" userId="1669a97e-64b4-4df6-8d07-e3e44a30f401" providerId="ADAL" clId="{20DB403F-DF97-42FA-A3A6-B6D66B53A482}" dt="2022-05-06T10:53:29.915" v="0" actId="478"/>
          <ac:picMkLst>
            <pc:docMk/>
            <pc:sldMk cId="3801705715" sldId="7383"/>
            <ac:picMk id="50" creationId="{A985C801-DBCC-4DD9-9EA1-4D6F58B833FB}"/>
          </ac:picMkLst>
        </pc:picChg>
      </pc:sldChg>
      <pc:sldChg chg="del">
        <pc:chgData name="Vella, Francesca" userId="1669a97e-64b4-4df6-8d07-e3e44a30f401" providerId="ADAL" clId="{20DB403F-DF97-42FA-A3A6-B6D66B53A482}" dt="2022-05-11T17:46:57.121" v="23" actId="47"/>
        <pc:sldMkLst>
          <pc:docMk/>
          <pc:sldMk cId="2944307801" sldId="7384"/>
        </pc:sldMkLst>
      </pc:sldChg>
      <pc:sldChg chg="del">
        <pc:chgData name="Vella, Francesca" userId="1669a97e-64b4-4df6-8d07-e3e44a30f401" providerId="ADAL" clId="{20DB403F-DF97-42FA-A3A6-B6D66B53A482}" dt="2022-05-11T17:46:57.378" v="24" actId="47"/>
        <pc:sldMkLst>
          <pc:docMk/>
          <pc:sldMk cId="2511152980" sldId="7385"/>
        </pc:sldMkLst>
      </pc:sldChg>
      <pc:sldChg chg="del">
        <pc:chgData name="Vella, Francesca" userId="1669a97e-64b4-4df6-8d07-e3e44a30f401" providerId="ADAL" clId="{20DB403F-DF97-42FA-A3A6-B6D66B53A482}" dt="2022-05-11T17:46:57.587" v="25" actId="47"/>
        <pc:sldMkLst>
          <pc:docMk/>
          <pc:sldMk cId="4258645518" sldId="7386"/>
        </pc:sldMkLst>
      </pc:sldChg>
      <pc:sldChg chg="del">
        <pc:chgData name="Vella, Francesca" userId="1669a97e-64b4-4df6-8d07-e3e44a30f401" providerId="ADAL" clId="{20DB403F-DF97-42FA-A3A6-B6D66B53A482}" dt="2022-05-11T17:46:57.890" v="26" actId="47"/>
        <pc:sldMkLst>
          <pc:docMk/>
          <pc:sldMk cId="1163610131" sldId="7387"/>
        </pc:sldMkLst>
      </pc:sldChg>
      <pc:sldChg chg="modSp del mod">
        <pc:chgData name="Vella, Francesca" userId="1669a97e-64b4-4df6-8d07-e3e44a30f401" providerId="ADAL" clId="{20DB403F-DF97-42FA-A3A6-B6D66B53A482}" dt="2022-05-11T17:47:56.455" v="41"/>
        <pc:sldMkLst>
          <pc:docMk/>
          <pc:sldMk cId="3248972448" sldId="7388"/>
        </pc:sldMkLst>
        <pc:spChg chg="mod">
          <ac:chgData name="Vella, Francesca" userId="1669a97e-64b4-4df6-8d07-e3e44a30f401" providerId="ADAL" clId="{20DB403F-DF97-42FA-A3A6-B6D66B53A482}" dt="2022-05-11T17:47:56.455" v="41"/>
          <ac:spMkLst>
            <pc:docMk/>
            <pc:sldMk cId="3248972448" sldId="7388"/>
            <ac:spMk id="8" creationId="{DABFE154-4A7D-470B-A71B-8A5D11417DD9}"/>
          </ac:spMkLst>
        </pc:spChg>
      </pc:sldChg>
      <pc:sldChg chg="delSp modSp add del mod setBg">
        <pc:chgData name="Vella, Francesca" userId="1669a97e-64b4-4df6-8d07-e3e44a30f401" providerId="ADAL" clId="{20DB403F-DF97-42FA-A3A6-B6D66B53A482}" dt="2022-05-11T17:46:12.094" v="9" actId="478"/>
        <pc:sldMkLst>
          <pc:docMk/>
          <pc:sldMk cId="1709414717" sldId="7391"/>
        </pc:sldMkLst>
        <pc:spChg chg="mod">
          <ac:chgData name="Vella, Francesca" userId="1669a97e-64b4-4df6-8d07-e3e44a30f401" providerId="ADAL" clId="{20DB403F-DF97-42FA-A3A6-B6D66B53A482}" dt="2022-05-11T17:46:09.228" v="8"/>
          <ac:spMkLst>
            <pc:docMk/>
            <pc:sldMk cId="1709414717" sldId="7391"/>
            <ac:spMk id="3" creationId="{66BCA171-A821-46BD-8639-5E8A5D64D3BF}"/>
          </ac:spMkLst>
        </pc:spChg>
        <pc:spChg chg="del">
          <ac:chgData name="Vella, Francesca" userId="1669a97e-64b4-4df6-8d07-e3e44a30f401" providerId="ADAL" clId="{20DB403F-DF97-42FA-A3A6-B6D66B53A482}" dt="2022-05-11T17:46:12.094" v="9" actId="478"/>
          <ac:spMkLst>
            <pc:docMk/>
            <pc:sldMk cId="1709414717" sldId="7391"/>
            <ac:spMk id="12" creationId="{B4B73741-A1A1-116F-B097-7C632B5DA8F2}"/>
          </ac:spMkLst>
        </pc:spChg>
      </pc:sldChg>
      <pc:sldChg chg="del">
        <pc:chgData name="Vella, Francesca" userId="1669a97e-64b4-4df6-8d07-e3e44a30f401" providerId="ADAL" clId="{20DB403F-DF97-42FA-A3A6-B6D66B53A482}" dt="2022-05-11T17:47:05.745" v="28" actId="47"/>
        <pc:sldMkLst>
          <pc:docMk/>
          <pc:sldMk cId="2172804116" sldId="7392"/>
        </pc:sldMkLst>
      </pc:sldChg>
      <pc:sldChg chg="del">
        <pc:chgData name="Vella, Francesca" userId="1669a97e-64b4-4df6-8d07-e3e44a30f401" providerId="ADAL" clId="{20DB403F-DF97-42FA-A3A6-B6D66B53A482}" dt="2022-05-11T17:47:27.563" v="29" actId="47"/>
        <pc:sldMkLst>
          <pc:docMk/>
          <pc:sldMk cId="3808985157" sldId="7396"/>
        </pc:sldMkLst>
      </pc:sldChg>
    </pc:docChg>
  </pc:docChgLst>
  <pc:docChgLst>
    <pc:chgData name="VASSILOPOULOS Athena (DIGIT)" userId="S::athena.vassilopoulos@ec.europa.eu::3a9ed1ac-89b6-4c15-8bcb-beae0df3384a" providerId="AD" clId="Web-{A57A64D7-B327-4555-8080-5BE53B3B7A1C}"/>
    <pc:docChg chg="modSld">
      <pc:chgData name="VASSILOPOULOS Athena (DIGIT)" userId="S::athena.vassilopoulos@ec.europa.eu::3a9ed1ac-89b6-4c15-8bcb-beae0df3384a" providerId="AD" clId="Web-{A57A64D7-B327-4555-8080-5BE53B3B7A1C}" dt="2023-01-05T16:30:24.905" v="1" actId="20577"/>
      <pc:docMkLst>
        <pc:docMk/>
      </pc:docMkLst>
      <pc:sldChg chg="modSp">
        <pc:chgData name="VASSILOPOULOS Athena (DIGIT)" userId="S::athena.vassilopoulos@ec.europa.eu::3a9ed1ac-89b6-4c15-8bcb-beae0df3384a" providerId="AD" clId="Web-{A57A64D7-B327-4555-8080-5BE53B3B7A1C}" dt="2023-01-05T16:30:24.905" v="1" actId="20577"/>
        <pc:sldMkLst>
          <pc:docMk/>
          <pc:sldMk cId="2998538282" sldId="7432"/>
        </pc:sldMkLst>
        <pc:spChg chg="mod">
          <ac:chgData name="VASSILOPOULOS Athena (DIGIT)" userId="S::athena.vassilopoulos@ec.europa.eu::3a9ed1ac-89b6-4c15-8bcb-beae0df3384a" providerId="AD" clId="Web-{A57A64D7-B327-4555-8080-5BE53B3B7A1C}" dt="2023-01-05T16:30:24.905" v="1" actId="20577"/>
          <ac:spMkLst>
            <pc:docMk/>
            <pc:sldMk cId="2998538282" sldId="7432"/>
            <ac:spMk id="6" creationId="{FA627E51-6530-1920-3DA5-37DEEC83B88E}"/>
          </ac:spMkLst>
        </pc:spChg>
      </pc:sldChg>
    </pc:docChg>
  </pc:docChgLst>
  <pc:docChgLst>
    <pc:chgData name="BODINO Maria Claudia (DIGIT)" userId="12842ee0-f64e-4708-aefb-36594b521ec0" providerId="ADAL" clId="{E0BBE5FA-9921-4F95-8461-507643474694}"/>
    <pc:docChg chg="custSel addSld modSld">
      <pc:chgData name="BODINO Maria Claudia (DIGIT)" userId="12842ee0-f64e-4708-aefb-36594b521ec0" providerId="ADAL" clId="{E0BBE5FA-9921-4F95-8461-507643474694}" dt="2022-12-12T07:49:07.686" v="21" actId="1076"/>
      <pc:docMkLst>
        <pc:docMk/>
      </pc:docMkLst>
      <pc:sldChg chg="add">
        <pc:chgData name="BODINO Maria Claudia (DIGIT)" userId="12842ee0-f64e-4708-aefb-36594b521ec0" providerId="ADAL" clId="{E0BBE5FA-9921-4F95-8461-507643474694}" dt="2022-12-12T07:46:08.116" v="0"/>
        <pc:sldMkLst>
          <pc:docMk/>
          <pc:sldMk cId="563373171" sldId="7453"/>
        </pc:sldMkLst>
      </pc:sldChg>
      <pc:sldChg chg="addSp delSp modSp add mod">
        <pc:chgData name="BODINO Maria Claudia (DIGIT)" userId="12842ee0-f64e-4708-aefb-36594b521ec0" providerId="ADAL" clId="{E0BBE5FA-9921-4F95-8461-507643474694}" dt="2022-12-12T07:49:07.686" v="21" actId="1076"/>
        <pc:sldMkLst>
          <pc:docMk/>
          <pc:sldMk cId="160807207" sldId="7455"/>
        </pc:sldMkLst>
        <pc:spChg chg="del mod">
          <ac:chgData name="BODINO Maria Claudia (DIGIT)" userId="12842ee0-f64e-4708-aefb-36594b521ec0" providerId="ADAL" clId="{E0BBE5FA-9921-4F95-8461-507643474694}" dt="2022-12-12T07:47:13.609" v="3" actId="478"/>
          <ac:spMkLst>
            <pc:docMk/>
            <pc:sldMk cId="160807207" sldId="7455"/>
            <ac:spMk id="2" creationId="{09D1BC03-85BA-3C0D-2CA7-5600F96EA2CD}"/>
          </ac:spMkLst>
        </pc:spChg>
        <pc:spChg chg="add del mod">
          <ac:chgData name="BODINO Maria Claudia (DIGIT)" userId="12842ee0-f64e-4708-aefb-36594b521ec0" providerId="ADAL" clId="{E0BBE5FA-9921-4F95-8461-507643474694}" dt="2022-12-12T07:47:27.154" v="5" actId="478"/>
          <ac:spMkLst>
            <pc:docMk/>
            <pc:sldMk cId="160807207" sldId="7455"/>
            <ac:spMk id="7" creationId="{5F4F1C22-14DD-4C93-AC30-D0BE8A4FEA5F}"/>
          </ac:spMkLst>
        </pc:spChg>
        <pc:spChg chg="add mod">
          <ac:chgData name="BODINO Maria Claudia (DIGIT)" userId="12842ee0-f64e-4708-aefb-36594b521ec0" providerId="ADAL" clId="{E0BBE5FA-9921-4F95-8461-507643474694}" dt="2022-12-12T07:47:31.744" v="6" actId="1076"/>
          <ac:spMkLst>
            <pc:docMk/>
            <pc:sldMk cId="160807207" sldId="7455"/>
            <ac:spMk id="9" creationId="{76A46037-DEF4-4E68-9331-C5D251D5D601}"/>
          </ac:spMkLst>
        </pc:spChg>
        <pc:spChg chg="add mod">
          <ac:chgData name="BODINO Maria Claudia (DIGIT)" userId="12842ee0-f64e-4708-aefb-36594b521ec0" providerId="ADAL" clId="{E0BBE5FA-9921-4F95-8461-507643474694}" dt="2022-12-12T07:47:41.728" v="9" actId="1076"/>
          <ac:spMkLst>
            <pc:docMk/>
            <pc:sldMk cId="160807207" sldId="7455"/>
            <ac:spMk id="11" creationId="{3E60740D-3494-4F82-8EF1-395194368BF9}"/>
          </ac:spMkLst>
        </pc:spChg>
        <pc:spChg chg="add mod">
          <ac:chgData name="BODINO Maria Claudia (DIGIT)" userId="12842ee0-f64e-4708-aefb-36594b521ec0" providerId="ADAL" clId="{E0BBE5FA-9921-4F95-8461-507643474694}" dt="2022-12-12T07:47:35.052" v="7" actId="1076"/>
          <ac:spMkLst>
            <pc:docMk/>
            <pc:sldMk cId="160807207" sldId="7455"/>
            <ac:spMk id="13" creationId="{8F29EC60-5D04-4A0E-B9C7-DE8DF20B1CE2}"/>
          </ac:spMkLst>
        </pc:spChg>
        <pc:spChg chg="add mod">
          <ac:chgData name="BODINO Maria Claudia (DIGIT)" userId="12842ee0-f64e-4708-aefb-36594b521ec0" providerId="ADAL" clId="{E0BBE5FA-9921-4F95-8461-507643474694}" dt="2022-12-12T07:48:53.630" v="16" actId="1076"/>
          <ac:spMkLst>
            <pc:docMk/>
            <pc:sldMk cId="160807207" sldId="7455"/>
            <ac:spMk id="15" creationId="{755367EC-C0CE-422E-9696-D39A1D033B32}"/>
          </ac:spMkLst>
        </pc:spChg>
        <pc:spChg chg="add mod">
          <ac:chgData name="BODINO Maria Claudia (DIGIT)" userId="12842ee0-f64e-4708-aefb-36594b521ec0" providerId="ADAL" clId="{E0BBE5FA-9921-4F95-8461-507643474694}" dt="2022-12-12T07:49:01.973" v="18" actId="1076"/>
          <ac:spMkLst>
            <pc:docMk/>
            <pc:sldMk cId="160807207" sldId="7455"/>
            <ac:spMk id="16" creationId="{072D391F-C413-4A34-AF68-17D76D688F17}"/>
          </ac:spMkLst>
        </pc:spChg>
        <pc:spChg chg="add mod">
          <ac:chgData name="BODINO Maria Claudia (DIGIT)" userId="12842ee0-f64e-4708-aefb-36594b521ec0" providerId="ADAL" clId="{E0BBE5FA-9921-4F95-8461-507643474694}" dt="2022-12-12T07:48:57.189" v="17" actId="1076"/>
          <ac:spMkLst>
            <pc:docMk/>
            <pc:sldMk cId="160807207" sldId="7455"/>
            <ac:spMk id="17" creationId="{DDD4910A-304C-49D2-A591-BF2A4DC33F40}"/>
          </ac:spMkLst>
        </pc:spChg>
        <pc:picChg chg="mod">
          <ac:chgData name="BODINO Maria Claudia (DIGIT)" userId="12842ee0-f64e-4708-aefb-36594b521ec0" providerId="ADAL" clId="{E0BBE5FA-9921-4F95-8461-507643474694}" dt="2022-12-12T07:47:37.795" v="8" actId="1076"/>
          <ac:picMkLst>
            <pc:docMk/>
            <pc:sldMk cId="160807207" sldId="7455"/>
            <ac:picMk id="8" creationId="{FDAB3468-45B3-35F0-54CE-61E7C622C0AF}"/>
          </ac:picMkLst>
        </pc:picChg>
        <pc:picChg chg="add mod">
          <ac:chgData name="BODINO Maria Claudia (DIGIT)" userId="12842ee0-f64e-4708-aefb-36594b521ec0" providerId="ADAL" clId="{E0BBE5FA-9921-4F95-8461-507643474694}" dt="2022-12-12T07:49:07.686" v="21" actId="1076"/>
          <ac:picMkLst>
            <pc:docMk/>
            <pc:sldMk cId="160807207" sldId="7455"/>
            <ac:picMk id="10" creationId="{1939050E-C14C-4823-995F-69AB4449318F}"/>
          </ac:picMkLst>
        </pc:picChg>
        <pc:picChg chg="add mod">
          <ac:chgData name="BODINO Maria Claudia (DIGIT)" userId="12842ee0-f64e-4708-aefb-36594b521ec0" providerId="ADAL" clId="{E0BBE5FA-9921-4F95-8461-507643474694}" dt="2022-12-12T07:49:03.772" v="19" actId="1076"/>
          <ac:picMkLst>
            <pc:docMk/>
            <pc:sldMk cId="160807207" sldId="7455"/>
            <ac:picMk id="12" creationId="{7EFE35EF-4860-4F74-906F-57732F36D961}"/>
          </ac:picMkLst>
        </pc:picChg>
        <pc:picChg chg="add mod">
          <ac:chgData name="BODINO Maria Claudia (DIGIT)" userId="12842ee0-f64e-4708-aefb-36594b521ec0" providerId="ADAL" clId="{E0BBE5FA-9921-4F95-8461-507643474694}" dt="2022-12-12T07:49:06.126" v="20" actId="1076"/>
          <ac:picMkLst>
            <pc:docMk/>
            <pc:sldMk cId="160807207" sldId="7455"/>
            <ac:picMk id="14" creationId="{13E7DA55-91A2-45B1-8FD1-3D153C338403}"/>
          </ac:picMkLst>
        </pc:picChg>
      </pc:sldChg>
    </pc:docChg>
  </pc:docChgLst>
  <pc:docChgLst>
    <pc:chgData name="VASSILOPOULOS Athena (DIGIT)" userId="S::athena.vassilopoulos@ec.europa.eu::3a9ed1ac-89b6-4c15-8bcb-beae0df3384a" providerId="AD" clId="Web-{A95C5F9C-2C1B-7513-A3AD-5BB83C6D1FD3}"/>
    <pc:docChg chg="addSld delSld modSld sldOrd">
      <pc:chgData name="VASSILOPOULOS Athena (DIGIT)" userId="S::athena.vassilopoulos@ec.europa.eu::3a9ed1ac-89b6-4c15-8bcb-beae0df3384a" providerId="AD" clId="Web-{A95C5F9C-2C1B-7513-A3AD-5BB83C6D1FD3}" dt="2022-11-23T11:23:06.017" v="2128" actId="20577"/>
      <pc:docMkLst>
        <pc:docMk/>
      </pc:docMkLst>
      <pc:sldChg chg="del">
        <pc:chgData name="VASSILOPOULOS Athena (DIGIT)" userId="S::athena.vassilopoulos@ec.europa.eu::3a9ed1ac-89b6-4c15-8bcb-beae0df3384a" providerId="AD" clId="Web-{A95C5F9C-2C1B-7513-A3AD-5BB83C6D1FD3}" dt="2022-11-23T11:08:36.315" v="1784"/>
        <pc:sldMkLst>
          <pc:docMk/>
          <pc:sldMk cId="2511152980" sldId="7385"/>
        </pc:sldMkLst>
      </pc:sldChg>
      <pc:sldChg chg="del">
        <pc:chgData name="VASSILOPOULOS Athena (DIGIT)" userId="S::athena.vassilopoulos@ec.europa.eu::3a9ed1ac-89b6-4c15-8bcb-beae0df3384a" providerId="AD" clId="Web-{A95C5F9C-2C1B-7513-A3AD-5BB83C6D1FD3}" dt="2022-11-23T11:15:57.784" v="1985"/>
        <pc:sldMkLst>
          <pc:docMk/>
          <pc:sldMk cId="4258645518" sldId="7386"/>
        </pc:sldMkLst>
      </pc:sldChg>
      <pc:sldChg chg="del">
        <pc:chgData name="VASSILOPOULOS Athena (DIGIT)" userId="S::athena.vassilopoulos@ec.europa.eu::3a9ed1ac-89b6-4c15-8bcb-beae0df3384a" providerId="AD" clId="Web-{A95C5F9C-2C1B-7513-A3AD-5BB83C6D1FD3}" dt="2022-11-23T11:19:37.916" v="2081"/>
        <pc:sldMkLst>
          <pc:docMk/>
          <pc:sldMk cId="3248972448" sldId="7388"/>
        </pc:sldMkLst>
      </pc:sldChg>
      <pc:sldChg chg="del">
        <pc:chgData name="VASSILOPOULOS Athena (DIGIT)" userId="S::athena.vassilopoulos@ec.europa.eu::3a9ed1ac-89b6-4c15-8bcb-beae0df3384a" providerId="AD" clId="Web-{A95C5F9C-2C1B-7513-A3AD-5BB83C6D1FD3}" dt="2022-11-23T11:00:32.720" v="1537"/>
        <pc:sldMkLst>
          <pc:docMk/>
          <pc:sldMk cId="3978376141" sldId="7418"/>
        </pc:sldMkLst>
      </pc:sldChg>
      <pc:sldChg chg="modSp">
        <pc:chgData name="VASSILOPOULOS Athena (DIGIT)" userId="S::athena.vassilopoulos@ec.europa.eu::3a9ed1ac-89b6-4c15-8bcb-beae0df3384a" providerId="AD" clId="Web-{A95C5F9C-2C1B-7513-A3AD-5BB83C6D1FD3}" dt="2022-11-23T09:23:47.288" v="148" actId="20577"/>
        <pc:sldMkLst>
          <pc:docMk/>
          <pc:sldMk cId="473066645" sldId="7424"/>
        </pc:sldMkLst>
        <pc:spChg chg="mod">
          <ac:chgData name="VASSILOPOULOS Athena (DIGIT)" userId="S::athena.vassilopoulos@ec.europa.eu::3a9ed1ac-89b6-4c15-8bcb-beae0df3384a" providerId="AD" clId="Web-{A95C5F9C-2C1B-7513-A3AD-5BB83C6D1FD3}" dt="2022-11-23T09:23:47.288" v="148" actId="20577"/>
          <ac:spMkLst>
            <pc:docMk/>
            <pc:sldMk cId="473066645" sldId="7424"/>
            <ac:spMk id="9" creationId="{A3C82557-3E8A-575C-8368-71804E01CCFB}"/>
          </ac:spMkLst>
        </pc:spChg>
      </pc:sldChg>
      <pc:sldChg chg="modSp">
        <pc:chgData name="VASSILOPOULOS Athena (DIGIT)" userId="S::athena.vassilopoulos@ec.europa.eu::3a9ed1ac-89b6-4c15-8bcb-beae0df3384a" providerId="AD" clId="Web-{A95C5F9C-2C1B-7513-A3AD-5BB83C6D1FD3}" dt="2022-11-23T11:21:43.921" v="2109" actId="20577"/>
        <pc:sldMkLst>
          <pc:docMk/>
          <pc:sldMk cId="3546355729" sldId="7428"/>
        </pc:sldMkLst>
        <pc:spChg chg="mod">
          <ac:chgData name="VASSILOPOULOS Athena (DIGIT)" userId="S::athena.vassilopoulos@ec.europa.eu::3a9ed1ac-89b6-4c15-8bcb-beae0df3384a" providerId="AD" clId="Web-{A95C5F9C-2C1B-7513-A3AD-5BB83C6D1FD3}" dt="2022-11-23T11:21:33.811" v="2105" actId="20577"/>
          <ac:spMkLst>
            <pc:docMk/>
            <pc:sldMk cId="3546355729" sldId="7428"/>
            <ac:spMk id="5" creationId="{8FFE1A63-35EA-000F-ECF2-9032FB0736C7}"/>
          </ac:spMkLst>
        </pc:spChg>
        <pc:spChg chg="mod">
          <ac:chgData name="VASSILOPOULOS Athena (DIGIT)" userId="S::athena.vassilopoulos@ec.europa.eu::3a9ed1ac-89b6-4c15-8bcb-beae0df3384a" providerId="AD" clId="Web-{A95C5F9C-2C1B-7513-A3AD-5BB83C6D1FD3}" dt="2022-11-23T11:21:37.577" v="2107" actId="20577"/>
          <ac:spMkLst>
            <pc:docMk/>
            <pc:sldMk cId="3546355729" sldId="7428"/>
            <ac:spMk id="9" creationId="{B22C9513-3B24-AF59-8378-8701ACB2EA58}"/>
          </ac:spMkLst>
        </pc:spChg>
        <pc:spChg chg="mod">
          <ac:chgData name="VASSILOPOULOS Athena (DIGIT)" userId="S::athena.vassilopoulos@ec.europa.eu::3a9ed1ac-89b6-4c15-8bcb-beae0df3384a" providerId="AD" clId="Web-{A95C5F9C-2C1B-7513-A3AD-5BB83C6D1FD3}" dt="2022-11-23T11:21:40.639" v="2108" actId="20577"/>
          <ac:spMkLst>
            <pc:docMk/>
            <pc:sldMk cId="3546355729" sldId="7428"/>
            <ac:spMk id="11" creationId="{57AA280E-DA6D-F0E0-219B-057346B02105}"/>
          </ac:spMkLst>
        </pc:spChg>
        <pc:spChg chg="mod">
          <ac:chgData name="VASSILOPOULOS Athena (DIGIT)" userId="S::athena.vassilopoulos@ec.europa.eu::3a9ed1ac-89b6-4c15-8bcb-beae0df3384a" providerId="AD" clId="Web-{A95C5F9C-2C1B-7513-A3AD-5BB83C6D1FD3}" dt="2022-11-23T11:21:43.921" v="2109" actId="20577"/>
          <ac:spMkLst>
            <pc:docMk/>
            <pc:sldMk cId="3546355729" sldId="7428"/>
            <ac:spMk id="13" creationId="{7E0618D9-6139-B3CC-722D-7F55B4DF71F8}"/>
          </ac:spMkLst>
        </pc:spChg>
      </pc:sldChg>
      <pc:sldChg chg="addSp delSp modSp">
        <pc:chgData name="VASSILOPOULOS Athena (DIGIT)" userId="S::athena.vassilopoulos@ec.europa.eu::3a9ed1ac-89b6-4c15-8bcb-beae0df3384a" providerId="AD" clId="Web-{A95C5F9C-2C1B-7513-A3AD-5BB83C6D1FD3}" dt="2022-11-23T11:21:01.513" v="2100" actId="20577"/>
        <pc:sldMkLst>
          <pc:docMk/>
          <pc:sldMk cId="3935723364" sldId="7430"/>
        </pc:sldMkLst>
        <pc:spChg chg="mod">
          <ac:chgData name="VASSILOPOULOS Athena (DIGIT)" userId="S::athena.vassilopoulos@ec.europa.eu::3a9ed1ac-89b6-4c15-8bcb-beae0df3384a" providerId="AD" clId="Web-{A95C5F9C-2C1B-7513-A3AD-5BB83C6D1FD3}" dt="2022-11-23T11:20:52.544" v="2098" actId="20577"/>
          <ac:spMkLst>
            <pc:docMk/>
            <pc:sldMk cId="3935723364" sldId="7430"/>
            <ac:spMk id="89" creationId="{07556B9B-BC22-0E7C-B0FA-41C01EAFB71D}"/>
          </ac:spMkLst>
        </pc:spChg>
        <pc:spChg chg="mod">
          <ac:chgData name="VASSILOPOULOS Athena (DIGIT)" userId="S::athena.vassilopoulos@ec.europa.eu::3a9ed1ac-89b6-4c15-8bcb-beae0df3384a" providerId="AD" clId="Web-{A95C5F9C-2C1B-7513-A3AD-5BB83C6D1FD3}" dt="2022-11-23T11:20:56.825" v="2099" actId="20577"/>
          <ac:spMkLst>
            <pc:docMk/>
            <pc:sldMk cId="3935723364" sldId="7430"/>
            <ac:spMk id="90" creationId="{0B4B3183-C85A-3C7C-102C-981697CABAF0}"/>
          </ac:spMkLst>
        </pc:spChg>
        <pc:spChg chg="del">
          <ac:chgData name="VASSILOPOULOS Athena (DIGIT)" userId="S::athena.vassilopoulos@ec.europa.eu::3a9ed1ac-89b6-4c15-8bcb-beae0df3384a" providerId="AD" clId="Web-{A95C5F9C-2C1B-7513-A3AD-5BB83C6D1FD3}" dt="2022-11-23T10:08:10.566" v="472"/>
          <ac:spMkLst>
            <pc:docMk/>
            <pc:sldMk cId="3935723364" sldId="7430"/>
            <ac:spMk id="98" creationId="{8BB93AB2-4A76-6A8D-F1A9-CA8E7F3A7178}"/>
          </ac:spMkLst>
        </pc:spChg>
        <pc:spChg chg="mod">
          <ac:chgData name="VASSILOPOULOS Athena (DIGIT)" userId="S::athena.vassilopoulos@ec.europa.eu::3a9ed1ac-89b6-4c15-8bcb-beae0df3384a" providerId="AD" clId="Web-{A95C5F9C-2C1B-7513-A3AD-5BB83C6D1FD3}" dt="2022-11-23T11:21:01.513" v="2100" actId="20577"/>
          <ac:spMkLst>
            <pc:docMk/>
            <pc:sldMk cId="3935723364" sldId="7430"/>
            <ac:spMk id="99" creationId="{47ACCA88-7F67-CBC0-56FC-D43447F9764D}"/>
          </ac:spMkLst>
        </pc:spChg>
        <pc:spChg chg="mod">
          <ac:chgData name="VASSILOPOULOS Athena (DIGIT)" userId="S::athena.vassilopoulos@ec.europa.eu::3a9ed1ac-89b6-4c15-8bcb-beae0df3384a" providerId="AD" clId="Web-{A95C5F9C-2C1B-7513-A3AD-5BB83C6D1FD3}" dt="2022-11-23T10:14:52.939" v="546" actId="1076"/>
          <ac:spMkLst>
            <pc:docMk/>
            <pc:sldMk cId="3935723364" sldId="7430"/>
            <ac:spMk id="101" creationId="{D0FBA982-AB49-CC72-1A67-5C616464E78C}"/>
          </ac:spMkLst>
        </pc:spChg>
        <pc:picChg chg="add del mod">
          <ac:chgData name="VASSILOPOULOS Athena (DIGIT)" userId="S::athena.vassilopoulos@ec.europa.eu::3a9ed1ac-89b6-4c15-8bcb-beae0df3384a" providerId="AD" clId="Web-{A95C5F9C-2C1B-7513-A3AD-5BB83C6D1FD3}" dt="2022-11-23T09:05:45.001" v="6"/>
          <ac:picMkLst>
            <pc:docMk/>
            <pc:sldMk cId="3935723364" sldId="7430"/>
            <ac:picMk id="2" creationId="{FDA70FDF-E0AD-C628-C60F-4F51FAE89C04}"/>
          </ac:picMkLst>
        </pc:picChg>
        <pc:picChg chg="add del mod">
          <ac:chgData name="VASSILOPOULOS Athena (DIGIT)" userId="S::athena.vassilopoulos@ec.europa.eu::3a9ed1ac-89b6-4c15-8bcb-beae0df3384a" providerId="AD" clId="Web-{A95C5F9C-2C1B-7513-A3AD-5BB83C6D1FD3}" dt="2022-11-23T09:06:53.800" v="9"/>
          <ac:picMkLst>
            <pc:docMk/>
            <pc:sldMk cId="3935723364" sldId="7430"/>
            <ac:picMk id="3" creationId="{79FFD2B9-9BA8-F0F2-19EC-25E83F7434F5}"/>
          </ac:picMkLst>
        </pc:picChg>
        <pc:picChg chg="add del mod">
          <ac:chgData name="VASSILOPOULOS Athena (DIGIT)" userId="S::athena.vassilopoulos@ec.europa.eu::3a9ed1ac-89b6-4c15-8bcb-beae0df3384a" providerId="AD" clId="Web-{A95C5F9C-2C1B-7513-A3AD-5BB83C6D1FD3}" dt="2022-11-23T10:06:19.687" v="449"/>
          <ac:picMkLst>
            <pc:docMk/>
            <pc:sldMk cId="3935723364" sldId="7430"/>
            <ac:picMk id="6" creationId="{BE762418-2042-816B-A69E-42486B38FD8D}"/>
          </ac:picMkLst>
        </pc:picChg>
        <pc:picChg chg="mod">
          <ac:chgData name="VASSILOPOULOS Athena (DIGIT)" userId="S::athena.vassilopoulos@ec.europa.eu::3a9ed1ac-89b6-4c15-8bcb-beae0df3384a" providerId="AD" clId="Web-{A95C5F9C-2C1B-7513-A3AD-5BB83C6D1FD3}" dt="2022-11-23T10:10:36.680" v="500"/>
          <ac:picMkLst>
            <pc:docMk/>
            <pc:sldMk cId="3935723364" sldId="7430"/>
            <ac:picMk id="87" creationId="{D933769B-B7D3-591A-0A5A-B95B5C336591}"/>
          </ac:picMkLst>
        </pc:picChg>
        <pc:picChg chg="mod">
          <ac:chgData name="VASSILOPOULOS Athena (DIGIT)" userId="S::athena.vassilopoulos@ec.europa.eu::3a9ed1ac-89b6-4c15-8bcb-beae0df3384a" providerId="AD" clId="Web-{A95C5F9C-2C1B-7513-A3AD-5BB83C6D1FD3}" dt="2022-11-23T10:09:25.474" v="486" actId="1076"/>
          <ac:picMkLst>
            <pc:docMk/>
            <pc:sldMk cId="3935723364" sldId="7430"/>
            <ac:picMk id="93" creationId="{D91736A2-E954-671A-286C-7A1E8F4A9043}"/>
          </ac:picMkLst>
        </pc:picChg>
        <pc:picChg chg="mod">
          <ac:chgData name="VASSILOPOULOS Athena (DIGIT)" userId="S::athena.vassilopoulos@ec.europa.eu::3a9ed1ac-89b6-4c15-8bcb-beae0df3384a" providerId="AD" clId="Web-{A95C5F9C-2C1B-7513-A3AD-5BB83C6D1FD3}" dt="2022-11-23T10:09:25.490" v="487" actId="1076"/>
          <ac:picMkLst>
            <pc:docMk/>
            <pc:sldMk cId="3935723364" sldId="7430"/>
            <ac:picMk id="96" creationId="{DB9C5210-441D-F35A-891B-FC89DDA5B529}"/>
          </ac:picMkLst>
        </pc:picChg>
        <pc:picChg chg="mod">
          <ac:chgData name="VASSILOPOULOS Athena (DIGIT)" userId="S::athena.vassilopoulos@ec.europa.eu::3a9ed1ac-89b6-4c15-8bcb-beae0df3384a" providerId="AD" clId="Web-{A95C5F9C-2C1B-7513-A3AD-5BB83C6D1FD3}" dt="2022-11-23T10:12:57.794" v="521" actId="1076"/>
          <ac:picMkLst>
            <pc:docMk/>
            <pc:sldMk cId="3935723364" sldId="7430"/>
            <ac:picMk id="100" creationId="{193FC13B-FCC6-C763-8C18-D0BA19DE4B2F}"/>
          </ac:picMkLst>
        </pc:picChg>
        <pc:cxnChg chg="add del mod">
          <ac:chgData name="VASSILOPOULOS Athena (DIGIT)" userId="S::athena.vassilopoulos@ec.europa.eu::3a9ed1ac-89b6-4c15-8bcb-beae0df3384a" providerId="AD" clId="Web-{A95C5F9C-2C1B-7513-A3AD-5BB83C6D1FD3}" dt="2022-11-23T10:05:59.717" v="446"/>
          <ac:cxnSpMkLst>
            <pc:docMk/>
            <pc:sldMk cId="3935723364" sldId="7430"/>
            <ac:cxnSpMk id="5" creationId="{10908F24-9920-555B-3E4D-80AC2A7D6354}"/>
          </ac:cxnSpMkLst>
        </pc:cxnChg>
        <pc:cxnChg chg="add del mod">
          <ac:chgData name="VASSILOPOULOS Athena (DIGIT)" userId="S::athena.vassilopoulos@ec.europa.eu::3a9ed1ac-89b6-4c15-8bcb-beae0df3384a" providerId="AD" clId="Web-{A95C5F9C-2C1B-7513-A3AD-5BB83C6D1FD3}" dt="2022-11-23T10:07:15.517" v="460"/>
          <ac:cxnSpMkLst>
            <pc:docMk/>
            <pc:sldMk cId="3935723364" sldId="7430"/>
            <ac:cxnSpMk id="8" creationId="{1713A767-86E7-A144-F8B4-49FAA1113B27}"/>
          </ac:cxnSpMkLst>
        </pc:cxnChg>
        <pc:cxnChg chg="add mod">
          <ac:chgData name="VASSILOPOULOS Athena (DIGIT)" userId="S::athena.vassilopoulos@ec.europa.eu::3a9ed1ac-89b6-4c15-8bcb-beae0df3384a" providerId="AD" clId="Web-{A95C5F9C-2C1B-7513-A3AD-5BB83C6D1FD3}" dt="2022-11-23T10:09:25.506" v="489" actId="1076"/>
          <ac:cxnSpMkLst>
            <pc:docMk/>
            <pc:sldMk cId="3935723364" sldId="7430"/>
            <ac:cxnSpMk id="9" creationId="{87972151-38BA-0874-D4F8-C3CF84FEB31E}"/>
          </ac:cxnSpMkLst>
        </pc:cxnChg>
        <pc:cxnChg chg="add mod">
          <ac:chgData name="VASSILOPOULOS Athena (DIGIT)" userId="S::athena.vassilopoulos@ec.europa.eu::3a9ed1ac-89b6-4c15-8bcb-beae0df3384a" providerId="AD" clId="Web-{A95C5F9C-2C1B-7513-A3AD-5BB83C6D1FD3}" dt="2022-11-23T10:09:25.521" v="490" actId="1076"/>
          <ac:cxnSpMkLst>
            <pc:docMk/>
            <pc:sldMk cId="3935723364" sldId="7430"/>
            <ac:cxnSpMk id="10" creationId="{2E6DE65C-99F2-B08C-6021-EEB62478FB8B}"/>
          </ac:cxnSpMkLst>
        </pc:cxnChg>
      </pc:sldChg>
      <pc:sldChg chg="addSp modSp ord">
        <pc:chgData name="VASSILOPOULOS Athena (DIGIT)" userId="S::athena.vassilopoulos@ec.europa.eu::3a9ed1ac-89b6-4c15-8bcb-beae0df3384a" providerId="AD" clId="Web-{A95C5F9C-2C1B-7513-A3AD-5BB83C6D1FD3}" dt="2022-11-23T11:22:03.578" v="2110"/>
        <pc:sldMkLst>
          <pc:docMk/>
          <pc:sldMk cId="3381231668" sldId="7432"/>
        </pc:sldMkLst>
        <pc:spChg chg="mod">
          <ac:chgData name="VASSILOPOULOS Athena (DIGIT)" userId="S::athena.vassilopoulos@ec.europa.eu::3a9ed1ac-89b6-4c15-8bcb-beae0df3384a" providerId="AD" clId="Web-{A95C5F9C-2C1B-7513-A3AD-5BB83C6D1FD3}" dt="2022-11-23T10:25:10.366" v="634" actId="20577"/>
          <ac:spMkLst>
            <pc:docMk/>
            <pc:sldMk cId="3381231668" sldId="7432"/>
            <ac:spMk id="6" creationId="{FA627E51-6530-1920-3DA5-37DEEC83B88E}"/>
          </ac:spMkLst>
        </pc:spChg>
        <pc:spChg chg="mod">
          <ac:chgData name="VASSILOPOULOS Athena (DIGIT)" userId="S::athena.vassilopoulos@ec.europa.eu::3a9ed1ac-89b6-4c15-8bcb-beae0df3384a" providerId="AD" clId="Web-{A95C5F9C-2C1B-7513-A3AD-5BB83C6D1FD3}" dt="2022-11-23T10:24:54.334" v="595" actId="20577"/>
          <ac:spMkLst>
            <pc:docMk/>
            <pc:sldMk cId="3381231668" sldId="7432"/>
            <ac:spMk id="15" creationId="{CE526415-A67B-4C48-025B-F68427705390}"/>
          </ac:spMkLst>
        </pc:spChg>
        <pc:grpChg chg="mod">
          <ac:chgData name="VASSILOPOULOS Athena (DIGIT)" userId="S::athena.vassilopoulos@ec.europa.eu::3a9ed1ac-89b6-4c15-8bcb-beae0df3384a" providerId="AD" clId="Web-{A95C5F9C-2C1B-7513-A3AD-5BB83C6D1FD3}" dt="2022-11-23T10:13:40.171" v="530" actId="1076"/>
          <ac:grpSpMkLst>
            <pc:docMk/>
            <pc:sldMk cId="3381231668" sldId="7432"/>
            <ac:grpSpMk id="11" creationId="{BD80C506-633A-3B99-AF3D-42A61AB91F69}"/>
          </ac:grpSpMkLst>
        </pc:grpChg>
        <pc:grpChg chg="mod">
          <ac:chgData name="VASSILOPOULOS Athena (DIGIT)" userId="S::athena.vassilopoulos@ec.europa.eu::3a9ed1ac-89b6-4c15-8bcb-beae0df3384a" providerId="AD" clId="Web-{A95C5F9C-2C1B-7513-A3AD-5BB83C6D1FD3}" dt="2022-11-23T10:09:50.772" v="495" actId="1076"/>
          <ac:grpSpMkLst>
            <pc:docMk/>
            <pc:sldMk cId="3381231668" sldId="7432"/>
            <ac:grpSpMk id="18" creationId="{BB1090F9-6F44-734C-6D68-538DD640BCA4}"/>
          </ac:grpSpMkLst>
        </pc:grpChg>
        <pc:picChg chg="add">
          <ac:chgData name="VASSILOPOULOS Athena (DIGIT)" userId="S::athena.vassilopoulos@ec.europa.eu::3a9ed1ac-89b6-4c15-8bcb-beae0df3384a" providerId="AD" clId="Web-{A95C5F9C-2C1B-7513-A3AD-5BB83C6D1FD3}" dt="2022-11-23T11:22:03.578" v="2110"/>
          <ac:picMkLst>
            <pc:docMk/>
            <pc:sldMk cId="3381231668" sldId="7432"/>
            <ac:picMk id="3" creationId="{798D1A55-EB9E-537F-C678-77961425EC00}"/>
          </ac:picMkLst>
        </pc:picChg>
        <pc:picChg chg="mod">
          <ac:chgData name="VASSILOPOULOS Athena (DIGIT)" userId="S::athena.vassilopoulos@ec.europa.eu::3a9ed1ac-89b6-4c15-8bcb-beae0df3384a" providerId="AD" clId="Web-{A95C5F9C-2C1B-7513-A3AD-5BB83C6D1FD3}" dt="2022-11-23T10:12:08.261" v="511"/>
          <ac:picMkLst>
            <pc:docMk/>
            <pc:sldMk cId="3381231668" sldId="7432"/>
            <ac:picMk id="9" creationId="{E54F02B3-CB03-9B6A-8698-24AC42293E8E}"/>
          </ac:picMkLst>
        </pc:picChg>
        <pc:picChg chg="mod">
          <ac:chgData name="VASSILOPOULOS Athena (DIGIT)" userId="S::athena.vassilopoulos@ec.europa.eu::3a9ed1ac-89b6-4c15-8bcb-beae0df3384a" providerId="AD" clId="Web-{A95C5F9C-2C1B-7513-A3AD-5BB83C6D1FD3}" dt="2022-11-23T10:10:41.961" v="501"/>
          <ac:picMkLst>
            <pc:docMk/>
            <pc:sldMk cId="3381231668" sldId="7432"/>
            <ac:picMk id="17" creationId="{DA5FC6B6-B468-09F0-3871-AE73875AC29B}"/>
          </ac:picMkLst>
        </pc:picChg>
        <pc:cxnChg chg="mod">
          <ac:chgData name="VASSILOPOULOS Athena (DIGIT)" userId="S::athena.vassilopoulos@ec.europa.eu::3a9ed1ac-89b6-4c15-8bcb-beae0df3384a" providerId="AD" clId="Web-{A95C5F9C-2C1B-7513-A3AD-5BB83C6D1FD3}" dt="2022-11-23T10:05:13.169" v="438" actId="1076"/>
          <ac:cxnSpMkLst>
            <pc:docMk/>
            <pc:sldMk cId="3381231668" sldId="7432"/>
            <ac:cxnSpMk id="7" creationId="{BD2E14A4-DDC8-1F0E-D7F8-1D65ECCBFDB9}"/>
          </ac:cxnSpMkLst>
        </pc:cxnChg>
      </pc:sldChg>
      <pc:sldChg chg="delSp modSp del">
        <pc:chgData name="VASSILOPOULOS Athena (DIGIT)" userId="S::athena.vassilopoulos@ec.europa.eu::3a9ed1ac-89b6-4c15-8bcb-beae0df3384a" providerId="AD" clId="Web-{A95C5F9C-2C1B-7513-A3AD-5BB83C6D1FD3}" dt="2022-11-23T10:51:12.935" v="1167"/>
        <pc:sldMkLst>
          <pc:docMk/>
          <pc:sldMk cId="1744961701" sldId="7433"/>
        </pc:sldMkLst>
        <pc:spChg chg="del mod">
          <ac:chgData name="VASSILOPOULOS Athena (DIGIT)" userId="S::athena.vassilopoulos@ec.europa.eu::3a9ed1ac-89b6-4c15-8bcb-beae0df3384a" providerId="AD" clId="Web-{A95C5F9C-2C1B-7513-A3AD-5BB83C6D1FD3}" dt="2022-11-23T10:51:09.935" v="1166"/>
          <ac:spMkLst>
            <pc:docMk/>
            <pc:sldMk cId="1744961701" sldId="7433"/>
            <ac:spMk id="6" creationId="{5B1B15D1-EC0C-67D6-58EC-70DA8063DA60}"/>
          </ac:spMkLst>
        </pc:spChg>
      </pc:sldChg>
      <pc:sldChg chg="addSp delSp modSp del">
        <pc:chgData name="VASSILOPOULOS Athena (DIGIT)" userId="S::athena.vassilopoulos@ec.europa.eu::3a9ed1ac-89b6-4c15-8bcb-beae0df3384a" providerId="AD" clId="Web-{A95C5F9C-2C1B-7513-A3AD-5BB83C6D1FD3}" dt="2022-11-23T10:31:33.270" v="727"/>
        <pc:sldMkLst>
          <pc:docMk/>
          <pc:sldMk cId="1529763115" sldId="7434"/>
        </pc:sldMkLst>
        <pc:spChg chg="del">
          <ac:chgData name="VASSILOPOULOS Athena (DIGIT)" userId="S::athena.vassilopoulos@ec.europa.eu::3a9ed1ac-89b6-4c15-8bcb-beae0df3384a" providerId="AD" clId="Web-{A95C5F9C-2C1B-7513-A3AD-5BB83C6D1FD3}" dt="2022-11-23T09:14:04.799" v="32"/>
          <ac:spMkLst>
            <pc:docMk/>
            <pc:sldMk cId="1529763115" sldId="7434"/>
            <ac:spMk id="3" creationId="{98D78939-0385-BD63-564D-6E3D3F568E4C}"/>
          </ac:spMkLst>
        </pc:spChg>
        <pc:spChg chg="add del mod">
          <ac:chgData name="VASSILOPOULOS Athena (DIGIT)" userId="S::athena.vassilopoulos@ec.europa.eu::3a9ed1ac-89b6-4c15-8bcb-beae0df3384a" providerId="AD" clId="Web-{A95C5F9C-2C1B-7513-A3AD-5BB83C6D1FD3}" dt="2022-11-23T09:14:06.190" v="33"/>
          <ac:spMkLst>
            <pc:docMk/>
            <pc:sldMk cId="1529763115" sldId="7434"/>
            <ac:spMk id="4" creationId="{A445DE7B-E37C-5C42-D69B-B74B05B06068}"/>
          </ac:spMkLst>
        </pc:spChg>
        <pc:spChg chg="add mod">
          <ac:chgData name="VASSILOPOULOS Athena (DIGIT)" userId="S::athena.vassilopoulos@ec.europa.eu::3a9ed1ac-89b6-4c15-8bcb-beae0df3384a" providerId="AD" clId="Web-{A95C5F9C-2C1B-7513-A3AD-5BB83C6D1FD3}" dt="2022-11-23T09:16:34.070" v="92"/>
          <ac:spMkLst>
            <pc:docMk/>
            <pc:sldMk cId="1529763115" sldId="7434"/>
            <ac:spMk id="7" creationId="{C1CFE90D-2102-51C9-0B82-5CEF72AF2884}"/>
          </ac:spMkLst>
        </pc:spChg>
        <pc:picChg chg="add del mod ord">
          <ac:chgData name="VASSILOPOULOS Athena (DIGIT)" userId="S::athena.vassilopoulos@ec.europa.eu::3a9ed1ac-89b6-4c15-8bcb-beae0df3384a" providerId="AD" clId="Web-{A95C5F9C-2C1B-7513-A3AD-5BB83C6D1FD3}" dt="2022-11-23T09:16:34.070" v="92"/>
          <ac:picMkLst>
            <pc:docMk/>
            <pc:sldMk cId="1529763115" sldId="7434"/>
            <ac:picMk id="5" creationId="{28C2E25F-78AF-4062-2506-CE9B1F7720F3}"/>
          </ac:picMkLst>
        </pc:picChg>
      </pc:sldChg>
      <pc:sldChg chg="modSp">
        <pc:chgData name="VASSILOPOULOS Athena (DIGIT)" userId="S::athena.vassilopoulos@ec.europa.eu::3a9ed1ac-89b6-4c15-8bcb-beae0df3384a" providerId="AD" clId="Web-{A95C5F9C-2C1B-7513-A3AD-5BB83C6D1FD3}" dt="2022-11-23T11:20:35.856" v="2097" actId="20577"/>
        <pc:sldMkLst>
          <pc:docMk/>
          <pc:sldMk cId="478393198" sldId="7435"/>
        </pc:sldMkLst>
        <pc:spChg chg="mod">
          <ac:chgData name="VASSILOPOULOS Athena (DIGIT)" userId="S::athena.vassilopoulos@ec.europa.eu::3a9ed1ac-89b6-4c15-8bcb-beae0df3384a" providerId="AD" clId="Web-{A95C5F9C-2C1B-7513-A3AD-5BB83C6D1FD3}" dt="2022-11-23T10:55:02.975" v="1239" actId="20577"/>
          <ac:spMkLst>
            <pc:docMk/>
            <pc:sldMk cId="478393198" sldId="7435"/>
            <ac:spMk id="10" creationId="{CC3A2DF9-ECFC-38CA-E3E7-EBD202105A39}"/>
          </ac:spMkLst>
        </pc:spChg>
        <pc:spChg chg="mod">
          <ac:chgData name="VASSILOPOULOS Athena (DIGIT)" userId="S::athena.vassilopoulos@ec.europa.eu::3a9ed1ac-89b6-4c15-8bcb-beae0df3384a" providerId="AD" clId="Web-{A95C5F9C-2C1B-7513-A3AD-5BB83C6D1FD3}" dt="2022-11-23T10:54:56.396" v="1235" actId="20577"/>
          <ac:spMkLst>
            <pc:docMk/>
            <pc:sldMk cId="478393198" sldId="7435"/>
            <ac:spMk id="14" creationId="{E9400FF2-8E68-F853-DEC2-6D4D4B4533DD}"/>
          </ac:spMkLst>
        </pc:spChg>
        <pc:spChg chg="mod">
          <ac:chgData name="VASSILOPOULOS Athena (DIGIT)" userId="S::athena.vassilopoulos@ec.europa.eu::3a9ed1ac-89b6-4c15-8bcb-beae0df3384a" providerId="AD" clId="Web-{A95C5F9C-2C1B-7513-A3AD-5BB83C6D1FD3}" dt="2022-11-23T10:55:14.272" v="1245" actId="20577"/>
          <ac:spMkLst>
            <pc:docMk/>
            <pc:sldMk cId="478393198" sldId="7435"/>
            <ac:spMk id="18" creationId="{8AC98CF5-7B46-C600-20EF-3D591C6039EB}"/>
          </ac:spMkLst>
        </pc:spChg>
        <pc:spChg chg="mod">
          <ac:chgData name="VASSILOPOULOS Athena (DIGIT)" userId="S::athena.vassilopoulos@ec.europa.eu::3a9ed1ac-89b6-4c15-8bcb-beae0df3384a" providerId="AD" clId="Web-{A95C5F9C-2C1B-7513-A3AD-5BB83C6D1FD3}" dt="2022-11-23T10:55:08.303" v="1242" actId="20577"/>
          <ac:spMkLst>
            <pc:docMk/>
            <pc:sldMk cId="478393198" sldId="7435"/>
            <ac:spMk id="22" creationId="{54CC5A24-8B3E-3E56-5AEA-CDACA2D41CD5}"/>
          </ac:spMkLst>
        </pc:spChg>
        <pc:spChg chg="mod">
          <ac:chgData name="VASSILOPOULOS Athena (DIGIT)" userId="S::athena.vassilopoulos@ec.europa.eu::3a9ed1ac-89b6-4c15-8bcb-beae0df3384a" providerId="AD" clId="Web-{A95C5F9C-2C1B-7513-A3AD-5BB83C6D1FD3}" dt="2022-11-23T10:55:22.866" v="1248" actId="20577"/>
          <ac:spMkLst>
            <pc:docMk/>
            <pc:sldMk cId="478393198" sldId="7435"/>
            <ac:spMk id="27" creationId="{F6DCFC19-431D-0CB5-D131-51DA620CCEFE}"/>
          </ac:spMkLst>
        </pc:spChg>
        <pc:spChg chg="mod">
          <ac:chgData name="VASSILOPOULOS Athena (DIGIT)" userId="S::athena.vassilopoulos@ec.europa.eu::3a9ed1ac-89b6-4c15-8bcb-beae0df3384a" providerId="AD" clId="Web-{A95C5F9C-2C1B-7513-A3AD-5BB83C6D1FD3}" dt="2022-11-23T10:55:28.929" v="1251" actId="20577"/>
          <ac:spMkLst>
            <pc:docMk/>
            <pc:sldMk cId="478393198" sldId="7435"/>
            <ac:spMk id="31" creationId="{A4CAF953-0EE6-9BB4-DD15-B528B11CD127}"/>
          </ac:spMkLst>
        </pc:spChg>
        <pc:spChg chg="mod">
          <ac:chgData name="VASSILOPOULOS Athena (DIGIT)" userId="S::athena.vassilopoulos@ec.europa.eu::3a9ed1ac-89b6-4c15-8bcb-beae0df3384a" providerId="AD" clId="Web-{A95C5F9C-2C1B-7513-A3AD-5BB83C6D1FD3}" dt="2022-11-23T11:20:35.856" v="2097" actId="20577"/>
          <ac:spMkLst>
            <pc:docMk/>
            <pc:sldMk cId="478393198" sldId="7435"/>
            <ac:spMk id="84" creationId="{A689DB92-8B1E-1719-CC96-265033521000}"/>
          </ac:spMkLst>
        </pc:spChg>
        <pc:picChg chg="mod">
          <ac:chgData name="VASSILOPOULOS Athena (DIGIT)" userId="S::athena.vassilopoulos@ec.europa.eu::3a9ed1ac-89b6-4c15-8bcb-beae0df3384a" providerId="AD" clId="Web-{A95C5F9C-2C1B-7513-A3AD-5BB83C6D1FD3}" dt="2022-11-23T10:55:39.991" v="1253"/>
          <ac:picMkLst>
            <pc:docMk/>
            <pc:sldMk cId="478393198" sldId="7435"/>
            <ac:picMk id="11" creationId="{2C443402-FB35-C9B9-200C-56C8482D3693}"/>
          </ac:picMkLst>
        </pc:picChg>
        <pc:picChg chg="mod">
          <ac:chgData name="VASSILOPOULOS Athena (DIGIT)" userId="S::athena.vassilopoulos@ec.europa.eu::3a9ed1ac-89b6-4c15-8bcb-beae0df3384a" providerId="AD" clId="Web-{A95C5F9C-2C1B-7513-A3AD-5BB83C6D1FD3}" dt="2022-11-23T10:55:34.460" v="1252"/>
          <ac:picMkLst>
            <pc:docMk/>
            <pc:sldMk cId="478393198" sldId="7435"/>
            <ac:picMk id="15" creationId="{7F4875E2-43E9-3EDC-5AF0-C0A958B0D327}"/>
          </ac:picMkLst>
        </pc:picChg>
      </pc:sldChg>
      <pc:sldChg chg="addSp delSp modSp del">
        <pc:chgData name="VASSILOPOULOS Athena (DIGIT)" userId="S::athena.vassilopoulos@ec.europa.eu::3a9ed1ac-89b6-4c15-8bcb-beae0df3384a" providerId="AD" clId="Web-{A95C5F9C-2C1B-7513-A3AD-5BB83C6D1FD3}" dt="2022-11-23T11:05:21.668" v="1651"/>
        <pc:sldMkLst>
          <pc:docMk/>
          <pc:sldMk cId="1612215149" sldId="7436"/>
        </pc:sldMkLst>
        <pc:spChg chg="mod">
          <ac:chgData name="VASSILOPOULOS Athena (DIGIT)" userId="S::athena.vassilopoulos@ec.europa.eu::3a9ed1ac-89b6-4c15-8bcb-beae0df3384a" providerId="AD" clId="Web-{A95C5F9C-2C1B-7513-A3AD-5BB83C6D1FD3}" dt="2022-11-23T10:57:02.526" v="1340" actId="14100"/>
          <ac:spMkLst>
            <pc:docMk/>
            <pc:sldMk cId="1612215149" sldId="7436"/>
            <ac:spMk id="48" creationId="{7BA39A81-F759-F6D5-C1A9-BA9F96561972}"/>
          </ac:spMkLst>
        </pc:spChg>
        <pc:spChg chg="mod">
          <ac:chgData name="VASSILOPOULOS Athena (DIGIT)" userId="S::athena.vassilopoulos@ec.europa.eu::3a9ed1ac-89b6-4c15-8bcb-beae0df3384a" providerId="AD" clId="Web-{A95C5F9C-2C1B-7513-A3AD-5BB83C6D1FD3}" dt="2022-11-23T10:56:43.259" v="1303"/>
          <ac:spMkLst>
            <pc:docMk/>
            <pc:sldMk cId="1612215149" sldId="7436"/>
            <ac:spMk id="50" creationId="{F1583CE6-34E3-B539-2CC2-A1D6F7DFC864}"/>
          </ac:spMkLst>
        </pc:spChg>
        <pc:spChg chg="mod">
          <ac:chgData name="VASSILOPOULOS Athena (DIGIT)" userId="S::athena.vassilopoulos@ec.europa.eu::3a9ed1ac-89b6-4c15-8bcb-beae0df3384a" providerId="AD" clId="Web-{A95C5F9C-2C1B-7513-A3AD-5BB83C6D1FD3}" dt="2022-11-23T10:56:43.275" v="1304"/>
          <ac:spMkLst>
            <pc:docMk/>
            <pc:sldMk cId="1612215149" sldId="7436"/>
            <ac:spMk id="51" creationId="{D0C9D259-BEF2-829D-B929-C3636C06DDF3}"/>
          </ac:spMkLst>
        </pc:spChg>
        <pc:spChg chg="mod">
          <ac:chgData name="VASSILOPOULOS Athena (DIGIT)" userId="S::athena.vassilopoulos@ec.europa.eu::3a9ed1ac-89b6-4c15-8bcb-beae0df3384a" providerId="AD" clId="Web-{A95C5F9C-2C1B-7513-A3AD-5BB83C6D1FD3}" dt="2022-11-23T11:02:16.208" v="1574" actId="1076"/>
          <ac:spMkLst>
            <pc:docMk/>
            <pc:sldMk cId="1612215149" sldId="7436"/>
            <ac:spMk id="54" creationId="{06C3A072-C2A7-61FC-3ED2-2DB25E844708}"/>
          </ac:spMkLst>
        </pc:spChg>
        <pc:spChg chg="mod">
          <ac:chgData name="VASSILOPOULOS Athena (DIGIT)" userId="S::athena.vassilopoulos@ec.europa.eu::3a9ed1ac-89b6-4c15-8bcb-beae0df3384a" providerId="AD" clId="Web-{A95C5F9C-2C1B-7513-A3AD-5BB83C6D1FD3}" dt="2022-11-23T10:57:02.526" v="1350" actId="14100"/>
          <ac:spMkLst>
            <pc:docMk/>
            <pc:sldMk cId="1612215149" sldId="7436"/>
            <ac:spMk id="56" creationId="{340CDEFC-72E0-D782-EF34-6173C7B25B3A}"/>
          </ac:spMkLst>
        </pc:spChg>
        <pc:spChg chg="mod">
          <ac:chgData name="VASSILOPOULOS Athena (DIGIT)" userId="S::athena.vassilopoulos@ec.europa.eu::3a9ed1ac-89b6-4c15-8bcb-beae0df3384a" providerId="AD" clId="Web-{A95C5F9C-2C1B-7513-A3AD-5BB83C6D1FD3}" dt="2022-11-23T11:02:40.772" v="1581" actId="1076"/>
          <ac:spMkLst>
            <pc:docMk/>
            <pc:sldMk cId="1612215149" sldId="7436"/>
            <ac:spMk id="60" creationId="{1DA88B79-A5EF-EE35-6878-DB10805BB8A7}"/>
          </ac:spMkLst>
        </pc:spChg>
        <pc:spChg chg="mod">
          <ac:chgData name="VASSILOPOULOS Athena (DIGIT)" userId="S::athena.vassilopoulos@ec.europa.eu::3a9ed1ac-89b6-4c15-8bcb-beae0df3384a" providerId="AD" clId="Web-{A95C5F9C-2C1B-7513-A3AD-5BB83C6D1FD3}" dt="2022-11-23T10:57:02.526" v="1348" actId="14100"/>
          <ac:spMkLst>
            <pc:docMk/>
            <pc:sldMk cId="1612215149" sldId="7436"/>
            <ac:spMk id="62" creationId="{EDEA0124-DA68-E2D7-85B7-1EEE63ADB7E7}"/>
          </ac:spMkLst>
        </pc:spChg>
        <pc:spChg chg="mod">
          <ac:chgData name="VASSILOPOULOS Athena (DIGIT)" userId="S::athena.vassilopoulos@ec.europa.eu::3a9ed1ac-89b6-4c15-8bcb-beae0df3384a" providerId="AD" clId="Web-{A95C5F9C-2C1B-7513-A3AD-5BB83C6D1FD3}" dt="2022-11-23T10:57:02.526" v="1347" actId="14100"/>
          <ac:spMkLst>
            <pc:docMk/>
            <pc:sldMk cId="1612215149" sldId="7436"/>
            <ac:spMk id="66" creationId="{3BC35B8B-FAAE-7649-4338-331EF9B931F8}"/>
          </ac:spMkLst>
        </pc:spChg>
        <pc:spChg chg="mod">
          <ac:chgData name="VASSILOPOULOS Athena (DIGIT)" userId="S::athena.vassilopoulos@ec.europa.eu::3a9ed1ac-89b6-4c15-8bcb-beae0df3384a" providerId="AD" clId="Web-{A95C5F9C-2C1B-7513-A3AD-5BB83C6D1FD3}" dt="2022-11-23T11:03:42.649" v="1610" actId="20577"/>
          <ac:spMkLst>
            <pc:docMk/>
            <pc:sldMk cId="1612215149" sldId="7436"/>
            <ac:spMk id="70" creationId="{34E218F1-20AC-52B3-FD25-0F66D204714B}"/>
          </ac:spMkLst>
        </pc:spChg>
        <pc:spChg chg="mod">
          <ac:chgData name="VASSILOPOULOS Athena (DIGIT)" userId="S::athena.vassilopoulos@ec.europa.eu::3a9ed1ac-89b6-4c15-8bcb-beae0df3384a" providerId="AD" clId="Web-{A95C5F9C-2C1B-7513-A3AD-5BB83C6D1FD3}" dt="2022-11-23T10:57:02.526" v="1345" actId="14100"/>
          <ac:spMkLst>
            <pc:docMk/>
            <pc:sldMk cId="1612215149" sldId="7436"/>
            <ac:spMk id="72" creationId="{6A7C8882-D425-F2BB-FED1-A7DF6BB016E8}"/>
          </ac:spMkLst>
        </pc:spChg>
        <pc:spChg chg="mod">
          <ac:chgData name="VASSILOPOULOS Athena (DIGIT)" userId="S::athena.vassilopoulos@ec.europa.eu::3a9ed1ac-89b6-4c15-8bcb-beae0df3384a" providerId="AD" clId="Web-{A95C5F9C-2C1B-7513-A3AD-5BB83C6D1FD3}" dt="2022-11-23T11:03:00.382" v="1595" actId="1076"/>
          <ac:spMkLst>
            <pc:docMk/>
            <pc:sldMk cId="1612215149" sldId="7436"/>
            <ac:spMk id="76" creationId="{884F2A0E-84B9-F0C8-A2DE-732BB6640EB0}"/>
          </ac:spMkLst>
        </pc:spChg>
        <pc:spChg chg="mod">
          <ac:chgData name="VASSILOPOULOS Athena (DIGIT)" userId="S::athena.vassilopoulos@ec.europa.eu::3a9ed1ac-89b6-4c15-8bcb-beae0df3384a" providerId="AD" clId="Web-{A95C5F9C-2C1B-7513-A3AD-5BB83C6D1FD3}" dt="2022-11-23T10:57:02.526" v="1343" actId="14100"/>
          <ac:spMkLst>
            <pc:docMk/>
            <pc:sldMk cId="1612215149" sldId="7436"/>
            <ac:spMk id="78" creationId="{25AA97FA-76EB-734C-0D73-DD182127268F}"/>
          </ac:spMkLst>
        </pc:spChg>
        <pc:spChg chg="mod">
          <ac:chgData name="VASSILOPOULOS Athena (DIGIT)" userId="S::athena.vassilopoulos@ec.europa.eu::3a9ed1ac-89b6-4c15-8bcb-beae0df3384a" providerId="AD" clId="Web-{A95C5F9C-2C1B-7513-A3AD-5BB83C6D1FD3}" dt="2022-11-23T11:03:18.070" v="1601" actId="20577"/>
          <ac:spMkLst>
            <pc:docMk/>
            <pc:sldMk cId="1612215149" sldId="7436"/>
            <ac:spMk id="82" creationId="{B82EF8A2-6E9F-DCA5-24A9-0F142A0B4AB0}"/>
          </ac:spMkLst>
        </pc:spChg>
        <pc:spChg chg="mod">
          <ac:chgData name="VASSILOPOULOS Athena (DIGIT)" userId="S::athena.vassilopoulos@ec.europa.eu::3a9ed1ac-89b6-4c15-8bcb-beae0df3384a" providerId="AD" clId="Web-{A95C5F9C-2C1B-7513-A3AD-5BB83C6D1FD3}" dt="2022-11-23T10:57:02.526" v="1341" actId="14100"/>
          <ac:spMkLst>
            <pc:docMk/>
            <pc:sldMk cId="1612215149" sldId="7436"/>
            <ac:spMk id="85" creationId="{CBA66535-D85C-B93F-8892-6CE57E837CA4}"/>
          </ac:spMkLst>
        </pc:spChg>
        <pc:spChg chg="mod">
          <ac:chgData name="VASSILOPOULOS Athena (DIGIT)" userId="S::athena.vassilopoulos@ec.europa.eu::3a9ed1ac-89b6-4c15-8bcb-beae0df3384a" providerId="AD" clId="Web-{A95C5F9C-2C1B-7513-A3AD-5BB83C6D1FD3}" dt="2022-11-23T11:01:53.817" v="1551" actId="20577"/>
          <ac:spMkLst>
            <pc:docMk/>
            <pc:sldMk cId="1612215149" sldId="7436"/>
            <ac:spMk id="90" creationId="{0EAD389D-9176-7F83-FAB6-B8A403F2EE19}"/>
          </ac:spMkLst>
        </pc:spChg>
        <pc:spChg chg="mod">
          <ac:chgData name="VASSILOPOULOS Athena (DIGIT)" userId="S::athena.vassilopoulos@ec.europa.eu::3a9ed1ac-89b6-4c15-8bcb-beae0df3384a" providerId="AD" clId="Web-{A95C5F9C-2C1B-7513-A3AD-5BB83C6D1FD3}" dt="2022-11-23T11:03:31.289" v="1608" actId="20577"/>
          <ac:spMkLst>
            <pc:docMk/>
            <pc:sldMk cId="1612215149" sldId="7436"/>
            <ac:spMk id="93" creationId="{2B0DEAEE-7E94-131A-3DFC-15D222AFF1A0}"/>
          </ac:spMkLst>
        </pc:spChg>
        <pc:grpChg chg="mod">
          <ac:chgData name="VASSILOPOULOS Athena (DIGIT)" userId="S::athena.vassilopoulos@ec.europa.eu::3a9ed1ac-89b6-4c15-8bcb-beae0df3384a" providerId="AD" clId="Web-{A95C5F9C-2C1B-7513-A3AD-5BB83C6D1FD3}" dt="2022-11-23T10:57:02.526" v="1339" actId="14100"/>
          <ac:grpSpMkLst>
            <pc:docMk/>
            <pc:sldMk cId="1612215149" sldId="7436"/>
            <ac:grpSpMk id="52" creationId="{07167F95-07FE-B172-B98F-93449EE91678}"/>
          </ac:grpSpMkLst>
        </pc:grpChg>
        <pc:picChg chg="add del mod">
          <ac:chgData name="VASSILOPOULOS Athena (DIGIT)" userId="S::athena.vassilopoulos@ec.europa.eu::3a9ed1ac-89b6-4c15-8bcb-beae0df3384a" providerId="AD" clId="Web-{A95C5F9C-2C1B-7513-A3AD-5BB83C6D1FD3}" dt="2022-11-23T11:00:55.627" v="1540"/>
          <ac:picMkLst>
            <pc:docMk/>
            <pc:sldMk cId="1612215149" sldId="7436"/>
            <ac:picMk id="2" creationId="{6FDC1991-D26B-66AF-3C02-CF610DEE21F3}"/>
          </ac:picMkLst>
        </pc:picChg>
        <pc:picChg chg="mod">
          <ac:chgData name="VASSILOPOULOS Athena (DIGIT)" userId="S::athena.vassilopoulos@ec.europa.eu::3a9ed1ac-89b6-4c15-8bcb-beae0df3384a" providerId="AD" clId="Web-{A95C5F9C-2C1B-7513-A3AD-5BB83C6D1FD3}" dt="2022-11-23T10:57:02.526" v="1369" actId="14100"/>
          <ac:picMkLst>
            <pc:docMk/>
            <pc:sldMk cId="1612215149" sldId="7436"/>
            <ac:picMk id="4" creationId="{5FA0837A-6F90-0949-4CCD-E4ECB847335F}"/>
          </ac:picMkLst>
        </pc:picChg>
        <pc:picChg chg="mod">
          <ac:chgData name="VASSILOPOULOS Athena (DIGIT)" userId="S::athena.vassilopoulos@ec.europa.eu::3a9ed1ac-89b6-4c15-8bcb-beae0df3384a" providerId="AD" clId="Web-{A95C5F9C-2C1B-7513-A3AD-5BB83C6D1FD3}" dt="2022-11-23T10:57:02.526" v="1368" actId="14100"/>
          <ac:picMkLst>
            <pc:docMk/>
            <pc:sldMk cId="1612215149" sldId="7436"/>
            <ac:picMk id="7" creationId="{C7C6EB85-5C7C-CFD0-F587-31B33F7E9961}"/>
          </ac:picMkLst>
        </pc:picChg>
        <pc:picChg chg="mod">
          <ac:chgData name="VASSILOPOULOS Athena (DIGIT)" userId="S::athena.vassilopoulos@ec.europa.eu::3a9ed1ac-89b6-4c15-8bcb-beae0df3384a" providerId="AD" clId="Web-{A95C5F9C-2C1B-7513-A3AD-5BB83C6D1FD3}" dt="2022-11-23T10:57:02.526" v="1367" actId="14100"/>
          <ac:picMkLst>
            <pc:docMk/>
            <pc:sldMk cId="1612215149" sldId="7436"/>
            <ac:picMk id="13" creationId="{9C57782F-CA55-B782-3081-725C8AFB672E}"/>
          </ac:picMkLst>
        </pc:picChg>
        <pc:picChg chg="mod">
          <ac:chgData name="VASSILOPOULOS Athena (DIGIT)" userId="S::athena.vassilopoulos@ec.europa.eu::3a9ed1ac-89b6-4c15-8bcb-beae0df3384a" providerId="AD" clId="Web-{A95C5F9C-2C1B-7513-A3AD-5BB83C6D1FD3}" dt="2022-11-23T10:57:02.526" v="1366" actId="14100"/>
          <ac:picMkLst>
            <pc:docMk/>
            <pc:sldMk cId="1612215149" sldId="7436"/>
            <ac:picMk id="21" creationId="{55C22945-4642-563A-4D55-DC3051AE33E0}"/>
          </ac:picMkLst>
        </pc:picChg>
        <pc:picChg chg="mod">
          <ac:chgData name="VASSILOPOULOS Athena (DIGIT)" userId="S::athena.vassilopoulos@ec.europa.eu::3a9ed1ac-89b6-4c15-8bcb-beae0df3384a" providerId="AD" clId="Web-{A95C5F9C-2C1B-7513-A3AD-5BB83C6D1FD3}" dt="2022-11-23T10:57:02.526" v="1365" actId="14100"/>
          <ac:picMkLst>
            <pc:docMk/>
            <pc:sldMk cId="1612215149" sldId="7436"/>
            <ac:picMk id="29" creationId="{301D2138-5E80-0C08-1E25-63C8437BF50B}"/>
          </ac:picMkLst>
        </pc:picChg>
        <pc:picChg chg="mod">
          <ac:chgData name="VASSILOPOULOS Athena (DIGIT)" userId="S::athena.vassilopoulos@ec.europa.eu::3a9ed1ac-89b6-4c15-8bcb-beae0df3384a" providerId="AD" clId="Web-{A95C5F9C-2C1B-7513-A3AD-5BB83C6D1FD3}" dt="2022-11-23T10:57:02.526" v="1364" actId="14100"/>
          <ac:picMkLst>
            <pc:docMk/>
            <pc:sldMk cId="1612215149" sldId="7436"/>
            <ac:picMk id="34" creationId="{80094FD1-07BC-178A-2E5C-CEEA8DC563C3}"/>
          </ac:picMkLst>
        </pc:picChg>
        <pc:picChg chg="mod">
          <ac:chgData name="VASSILOPOULOS Athena (DIGIT)" userId="S::athena.vassilopoulos@ec.europa.eu::3a9ed1ac-89b6-4c15-8bcb-beae0df3384a" providerId="AD" clId="Web-{A95C5F9C-2C1B-7513-A3AD-5BB83C6D1FD3}" dt="2022-11-23T10:57:02.526" v="1363" actId="14100"/>
          <ac:picMkLst>
            <pc:docMk/>
            <pc:sldMk cId="1612215149" sldId="7436"/>
            <ac:picMk id="36" creationId="{B96749B9-10CC-9932-3DFB-76D1F4741611}"/>
          </ac:picMkLst>
        </pc:picChg>
        <pc:picChg chg="mod">
          <ac:chgData name="VASSILOPOULOS Athena (DIGIT)" userId="S::athena.vassilopoulos@ec.europa.eu::3a9ed1ac-89b6-4c15-8bcb-beae0df3384a" providerId="AD" clId="Web-{A95C5F9C-2C1B-7513-A3AD-5BB83C6D1FD3}" dt="2022-11-23T10:57:02.526" v="1362" actId="14100"/>
          <ac:picMkLst>
            <pc:docMk/>
            <pc:sldMk cId="1612215149" sldId="7436"/>
            <ac:picMk id="38" creationId="{C59A0D87-9523-4F3A-6450-16F5993C9744}"/>
          </ac:picMkLst>
        </pc:picChg>
        <pc:picChg chg="mod">
          <ac:chgData name="VASSILOPOULOS Athena (DIGIT)" userId="S::athena.vassilopoulos@ec.europa.eu::3a9ed1ac-89b6-4c15-8bcb-beae0df3384a" providerId="AD" clId="Web-{A95C5F9C-2C1B-7513-A3AD-5BB83C6D1FD3}" dt="2022-11-23T10:57:02.526" v="1361" actId="14100"/>
          <ac:picMkLst>
            <pc:docMk/>
            <pc:sldMk cId="1612215149" sldId="7436"/>
            <ac:picMk id="40" creationId="{A309E9D7-FB2D-8B7F-FFEB-40ADA27E8570}"/>
          </ac:picMkLst>
        </pc:picChg>
        <pc:picChg chg="mod">
          <ac:chgData name="VASSILOPOULOS Athena (DIGIT)" userId="S::athena.vassilopoulos@ec.europa.eu::3a9ed1ac-89b6-4c15-8bcb-beae0df3384a" providerId="AD" clId="Web-{A95C5F9C-2C1B-7513-A3AD-5BB83C6D1FD3}" dt="2022-11-23T10:57:02.526" v="1360" actId="14100"/>
          <ac:picMkLst>
            <pc:docMk/>
            <pc:sldMk cId="1612215149" sldId="7436"/>
            <ac:picMk id="42" creationId="{1D425C7D-B832-8EF7-EB86-256FA73240AE}"/>
          </ac:picMkLst>
        </pc:picChg>
        <pc:picChg chg="mod">
          <ac:chgData name="VASSILOPOULOS Athena (DIGIT)" userId="S::athena.vassilopoulos@ec.europa.eu::3a9ed1ac-89b6-4c15-8bcb-beae0df3384a" providerId="AD" clId="Web-{A95C5F9C-2C1B-7513-A3AD-5BB83C6D1FD3}" dt="2022-11-23T10:57:02.526" v="1359" actId="14100"/>
          <ac:picMkLst>
            <pc:docMk/>
            <pc:sldMk cId="1612215149" sldId="7436"/>
            <ac:picMk id="44" creationId="{52C63569-76ED-4E66-3F2D-DF36B234A2B1}"/>
          </ac:picMkLst>
        </pc:picChg>
        <pc:picChg chg="mod">
          <ac:chgData name="VASSILOPOULOS Athena (DIGIT)" userId="S::athena.vassilopoulos@ec.europa.eu::3a9ed1ac-89b6-4c15-8bcb-beae0df3384a" providerId="AD" clId="Web-{A95C5F9C-2C1B-7513-A3AD-5BB83C6D1FD3}" dt="2022-11-23T10:57:02.526" v="1358" actId="14100"/>
          <ac:picMkLst>
            <pc:docMk/>
            <pc:sldMk cId="1612215149" sldId="7436"/>
            <ac:picMk id="46" creationId="{D853C95A-5C60-30F4-09DE-B06FBD8E9C84}"/>
          </ac:picMkLst>
        </pc:picChg>
        <pc:picChg chg="mod">
          <ac:chgData name="VASSILOPOULOS Athena (DIGIT)" userId="S::athena.vassilopoulos@ec.europa.eu::3a9ed1ac-89b6-4c15-8bcb-beae0df3384a" providerId="AD" clId="Web-{A95C5F9C-2C1B-7513-A3AD-5BB83C6D1FD3}" dt="2022-11-23T10:57:02.526" v="1357" actId="14100"/>
          <ac:picMkLst>
            <pc:docMk/>
            <pc:sldMk cId="1612215149" sldId="7436"/>
            <ac:picMk id="58" creationId="{84F4C37E-8237-227D-A584-C23C8A69215D}"/>
          </ac:picMkLst>
        </pc:picChg>
        <pc:picChg chg="mod">
          <ac:chgData name="VASSILOPOULOS Athena (DIGIT)" userId="S::athena.vassilopoulos@ec.europa.eu::3a9ed1ac-89b6-4c15-8bcb-beae0df3384a" providerId="AD" clId="Web-{A95C5F9C-2C1B-7513-A3AD-5BB83C6D1FD3}" dt="2022-11-23T10:57:02.526" v="1356" actId="14100"/>
          <ac:picMkLst>
            <pc:docMk/>
            <pc:sldMk cId="1612215149" sldId="7436"/>
            <ac:picMk id="64" creationId="{10D26553-4DDE-3029-8E61-BD755DF63796}"/>
          </ac:picMkLst>
        </pc:picChg>
        <pc:picChg chg="mod">
          <ac:chgData name="VASSILOPOULOS Athena (DIGIT)" userId="S::athena.vassilopoulos@ec.europa.eu::3a9ed1ac-89b6-4c15-8bcb-beae0df3384a" providerId="AD" clId="Web-{A95C5F9C-2C1B-7513-A3AD-5BB83C6D1FD3}" dt="2022-11-23T10:57:02.526" v="1355" actId="14100"/>
          <ac:picMkLst>
            <pc:docMk/>
            <pc:sldMk cId="1612215149" sldId="7436"/>
            <ac:picMk id="68" creationId="{27A714A2-66F6-0B79-288A-889333D9A759}"/>
          </ac:picMkLst>
        </pc:picChg>
        <pc:picChg chg="mod">
          <ac:chgData name="VASSILOPOULOS Athena (DIGIT)" userId="S::athena.vassilopoulos@ec.europa.eu::3a9ed1ac-89b6-4c15-8bcb-beae0df3384a" providerId="AD" clId="Web-{A95C5F9C-2C1B-7513-A3AD-5BB83C6D1FD3}" dt="2022-11-23T10:57:02.526" v="1354" actId="14100"/>
          <ac:picMkLst>
            <pc:docMk/>
            <pc:sldMk cId="1612215149" sldId="7436"/>
            <ac:picMk id="74" creationId="{331F3551-F538-FD8B-5BF9-154EA20FE09B}"/>
          </ac:picMkLst>
        </pc:picChg>
        <pc:picChg chg="mod">
          <ac:chgData name="VASSILOPOULOS Athena (DIGIT)" userId="S::athena.vassilopoulos@ec.europa.eu::3a9ed1ac-89b6-4c15-8bcb-beae0df3384a" providerId="AD" clId="Web-{A95C5F9C-2C1B-7513-A3AD-5BB83C6D1FD3}" dt="2022-11-23T10:57:02.526" v="1353" actId="14100"/>
          <ac:picMkLst>
            <pc:docMk/>
            <pc:sldMk cId="1612215149" sldId="7436"/>
            <ac:picMk id="80" creationId="{F0489B7A-13DF-4BAC-0233-6BA1871E5AE8}"/>
          </ac:picMkLst>
        </pc:picChg>
        <pc:picChg chg="mod">
          <ac:chgData name="VASSILOPOULOS Athena (DIGIT)" userId="S::athena.vassilopoulos@ec.europa.eu::3a9ed1ac-89b6-4c15-8bcb-beae0df3384a" providerId="AD" clId="Web-{A95C5F9C-2C1B-7513-A3AD-5BB83C6D1FD3}" dt="2022-11-23T10:57:02.526" v="1352" actId="14100"/>
          <ac:picMkLst>
            <pc:docMk/>
            <pc:sldMk cId="1612215149" sldId="7436"/>
            <ac:picMk id="88" creationId="{B9F8C130-C202-0F1C-F64F-498670216A49}"/>
          </ac:picMkLst>
        </pc:picChg>
        <pc:cxnChg chg="add del mod">
          <ac:chgData name="VASSILOPOULOS Athena (DIGIT)" userId="S::athena.vassilopoulos@ec.europa.eu::3a9ed1ac-89b6-4c15-8bcb-beae0df3384a" providerId="AD" clId="Web-{A95C5F9C-2C1B-7513-A3AD-5BB83C6D1FD3}" dt="2022-11-23T11:01:11.769" v="1544"/>
          <ac:cxnSpMkLst>
            <pc:docMk/>
            <pc:sldMk cId="1612215149" sldId="7436"/>
            <ac:cxnSpMk id="3" creationId="{54E12807-A4E7-3FB9-4392-BE96D7093B94}"/>
          </ac:cxnSpMkLst>
        </pc:cxnChg>
        <pc:cxnChg chg="add mod">
          <ac:chgData name="VASSILOPOULOS Athena (DIGIT)" userId="S::athena.vassilopoulos@ec.europa.eu::3a9ed1ac-89b6-4c15-8bcb-beae0df3384a" providerId="AD" clId="Web-{A95C5F9C-2C1B-7513-A3AD-5BB83C6D1FD3}" dt="2022-11-23T11:01:37.660" v="1549" actId="14100"/>
          <ac:cxnSpMkLst>
            <pc:docMk/>
            <pc:sldMk cId="1612215149" sldId="7436"/>
            <ac:cxnSpMk id="5" creationId="{AE96705B-1512-FA55-D1C7-502FDC9325D5}"/>
          </ac:cxnSpMkLst>
        </pc:cxnChg>
      </pc:sldChg>
      <pc:sldChg chg="addSp delSp modSp ord">
        <pc:chgData name="VASSILOPOULOS Athena (DIGIT)" userId="S::athena.vassilopoulos@ec.europa.eu::3a9ed1ac-89b6-4c15-8bcb-beae0df3384a" providerId="AD" clId="Web-{A95C5F9C-2C1B-7513-A3AD-5BB83C6D1FD3}" dt="2022-11-23T10:04:04.854" v="435" actId="20577"/>
        <pc:sldMkLst>
          <pc:docMk/>
          <pc:sldMk cId="3970203623" sldId="7437"/>
        </pc:sldMkLst>
        <pc:spChg chg="del mod">
          <ac:chgData name="VASSILOPOULOS Athena (DIGIT)" userId="S::athena.vassilopoulos@ec.europa.eu::3a9ed1ac-89b6-4c15-8bcb-beae0df3384a" providerId="AD" clId="Web-{A95C5F9C-2C1B-7513-A3AD-5BB83C6D1FD3}" dt="2022-11-23T09:42:51.201" v="222"/>
          <ac:spMkLst>
            <pc:docMk/>
            <pc:sldMk cId="3970203623" sldId="7437"/>
            <ac:spMk id="3" creationId="{BDDF562D-BD8B-9589-E1B7-C85AC37D47B6}"/>
          </ac:spMkLst>
        </pc:spChg>
        <pc:spChg chg="add mod">
          <ac:chgData name="VASSILOPOULOS Athena (DIGIT)" userId="S::athena.vassilopoulos@ec.europa.eu::3a9ed1ac-89b6-4c15-8bcb-beae0df3384a" providerId="AD" clId="Web-{A95C5F9C-2C1B-7513-A3AD-5BB83C6D1FD3}" dt="2022-11-23T10:04:04.854" v="435" actId="20577"/>
          <ac:spMkLst>
            <pc:docMk/>
            <pc:sldMk cId="3970203623" sldId="7437"/>
            <ac:spMk id="4" creationId="{581EA364-D9D7-B8C2-D3DB-16464D8DAB56}"/>
          </ac:spMkLst>
        </pc:spChg>
        <pc:spChg chg="mod">
          <ac:chgData name="VASSILOPOULOS Athena (DIGIT)" userId="S::athena.vassilopoulos@ec.europa.eu::3a9ed1ac-89b6-4c15-8bcb-beae0df3384a" providerId="AD" clId="Web-{A95C5F9C-2C1B-7513-A3AD-5BB83C6D1FD3}" dt="2022-11-23T09:45:07.909" v="239" actId="20577"/>
          <ac:spMkLst>
            <pc:docMk/>
            <pc:sldMk cId="3970203623" sldId="7437"/>
            <ac:spMk id="37" creationId="{E0777BCE-CD8C-9063-25D8-53847C33E020}"/>
          </ac:spMkLst>
        </pc:spChg>
        <pc:picChg chg="add mod">
          <ac:chgData name="VASSILOPOULOS Athena (DIGIT)" userId="S::athena.vassilopoulos@ec.europa.eu::3a9ed1ac-89b6-4c15-8bcb-beae0df3384a" providerId="AD" clId="Web-{A95C5F9C-2C1B-7513-A3AD-5BB83C6D1FD3}" dt="2022-11-23T10:03:41.806" v="432" actId="1076"/>
          <ac:picMkLst>
            <pc:docMk/>
            <pc:sldMk cId="3970203623" sldId="7437"/>
            <ac:picMk id="5" creationId="{DF6067B9-081D-7D78-FDBF-F41331738DFE}"/>
          </ac:picMkLst>
        </pc:picChg>
        <pc:picChg chg="add del mod">
          <ac:chgData name="VASSILOPOULOS Athena (DIGIT)" userId="S::athena.vassilopoulos@ec.europa.eu::3a9ed1ac-89b6-4c15-8bcb-beae0df3384a" providerId="AD" clId="Web-{A95C5F9C-2C1B-7513-A3AD-5BB83C6D1FD3}" dt="2022-11-23T10:03:30.822" v="431"/>
          <ac:picMkLst>
            <pc:docMk/>
            <pc:sldMk cId="3970203623" sldId="7437"/>
            <ac:picMk id="6" creationId="{5B2EE1B8-B4B2-D713-4DFB-B01336CEF687}"/>
          </ac:picMkLst>
        </pc:picChg>
      </pc:sldChg>
      <pc:sldChg chg="addSp delSp modSp add replId">
        <pc:chgData name="VASSILOPOULOS Athena (DIGIT)" userId="S::athena.vassilopoulos@ec.europa.eu::3a9ed1ac-89b6-4c15-8bcb-beae0df3384a" providerId="AD" clId="Web-{A95C5F9C-2C1B-7513-A3AD-5BB83C6D1FD3}" dt="2022-11-23T10:30:53.612" v="714" actId="20577"/>
        <pc:sldMkLst>
          <pc:docMk/>
          <pc:sldMk cId="1354927387" sldId="7438"/>
        </pc:sldMkLst>
        <pc:spChg chg="mod">
          <ac:chgData name="VASSILOPOULOS Athena (DIGIT)" userId="S::athena.vassilopoulos@ec.europa.eu::3a9ed1ac-89b6-4c15-8bcb-beae0df3384a" providerId="AD" clId="Web-{A95C5F9C-2C1B-7513-A3AD-5BB83C6D1FD3}" dt="2022-11-23T10:30:53.612" v="714" actId="20577"/>
          <ac:spMkLst>
            <pc:docMk/>
            <pc:sldMk cId="1354927387" sldId="7438"/>
            <ac:spMk id="84" creationId="{A689DB92-8B1E-1719-CC96-265033521000}"/>
          </ac:spMkLst>
        </pc:spChg>
        <pc:spChg chg="del">
          <ac:chgData name="VASSILOPOULOS Athena (DIGIT)" userId="S::athena.vassilopoulos@ec.europa.eu::3a9ed1ac-89b6-4c15-8bcb-beae0df3384a" providerId="AD" clId="Web-{A95C5F9C-2C1B-7513-A3AD-5BB83C6D1FD3}" dt="2022-11-23T09:15:48.912" v="73"/>
          <ac:spMkLst>
            <pc:docMk/>
            <pc:sldMk cId="1354927387" sldId="7438"/>
            <ac:spMk id="89" creationId="{07556B9B-BC22-0E7C-B0FA-41C01EAFB71D}"/>
          </ac:spMkLst>
        </pc:spChg>
        <pc:spChg chg="del">
          <ac:chgData name="VASSILOPOULOS Athena (DIGIT)" userId="S::athena.vassilopoulos@ec.europa.eu::3a9ed1ac-89b6-4c15-8bcb-beae0df3384a" providerId="AD" clId="Web-{A95C5F9C-2C1B-7513-A3AD-5BB83C6D1FD3}" dt="2022-11-23T09:15:48.912" v="72"/>
          <ac:spMkLst>
            <pc:docMk/>
            <pc:sldMk cId="1354927387" sldId="7438"/>
            <ac:spMk id="90" creationId="{0B4B3183-C85A-3C7C-102C-981697CABAF0}"/>
          </ac:spMkLst>
        </pc:spChg>
        <pc:spChg chg="del">
          <ac:chgData name="VASSILOPOULOS Athena (DIGIT)" userId="S::athena.vassilopoulos@ec.europa.eu::3a9ed1ac-89b6-4c15-8bcb-beae0df3384a" providerId="AD" clId="Web-{A95C5F9C-2C1B-7513-A3AD-5BB83C6D1FD3}" dt="2022-11-23T09:15:48.912" v="71"/>
          <ac:spMkLst>
            <pc:docMk/>
            <pc:sldMk cId="1354927387" sldId="7438"/>
            <ac:spMk id="98" creationId="{8BB93AB2-4A76-6A8D-F1A9-CA8E7F3A7178}"/>
          </ac:spMkLst>
        </pc:spChg>
        <pc:spChg chg="del">
          <ac:chgData name="VASSILOPOULOS Athena (DIGIT)" userId="S::athena.vassilopoulos@ec.europa.eu::3a9ed1ac-89b6-4c15-8bcb-beae0df3384a" providerId="AD" clId="Web-{A95C5F9C-2C1B-7513-A3AD-5BB83C6D1FD3}" dt="2022-11-23T09:15:48.912" v="70"/>
          <ac:spMkLst>
            <pc:docMk/>
            <pc:sldMk cId="1354927387" sldId="7438"/>
            <ac:spMk id="99" creationId="{47ACCA88-7F67-CBC0-56FC-D43447F9764D}"/>
          </ac:spMkLst>
        </pc:spChg>
        <pc:spChg chg="del">
          <ac:chgData name="VASSILOPOULOS Athena (DIGIT)" userId="S::athena.vassilopoulos@ec.europa.eu::3a9ed1ac-89b6-4c15-8bcb-beae0df3384a" providerId="AD" clId="Web-{A95C5F9C-2C1B-7513-A3AD-5BB83C6D1FD3}" dt="2022-11-23T09:15:48.912" v="68"/>
          <ac:spMkLst>
            <pc:docMk/>
            <pc:sldMk cId="1354927387" sldId="7438"/>
            <ac:spMk id="101" creationId="{D0FBA982-AB49-CC72-1A67-5C616464E78C}"/>
          </ac:spMkLst>
        </pc:spChg>
        <pc:picChg chg="add del mod">
          <ac:chgData name="VASSILOPOULOS Athena (DIGIT)" userId="S::athena.vassilopoulos@ec.europa.eu::3a9ed1ac-89b6-4c15-8bcb-beae0df3384a" providerId="AD" clId="Web-{A95C5F9C-2C1B-7513-A3AD-5BB83C6D1FD3}" dt="2022-11-23T09:16:55.649" v="99"/>
          <ac:picMkLst>
            <pc:docMk/>
            <pc:sldMk cId="1354927387" sldId="7438"/>
            <ac:picMk id="2" creationId="{26C5EF2F-FB0B-31CF-FFED-E5F6D1B8AF80}"/>
          </ac:picMkLst>
        </pc:picChg>
        <pc:picChg chg="add del mod">
          <ac:chgData name="VASSILOPOULOS Athena (DIGIT)" userId="S::athena.vassilopoulos@ec.europa.eu::3a9ed1ac-89b6-4c15-8bcb-beae0df3384a" providerId="AD" clId="Web-{A95C5F9C-2C1B-7513-A3AD-5BB83C6D1FD3}" dt="2022-11-23T09:17:30.259" v="101"/>
          <ac:picMkLst>
            <pc:docMk/>
            <pc:sldMk cId="1354927387" sldId="7438"/>
            <ac:picMk id="3" creationId="{CF21ABFD-E858-6B5A-5A45-1A0759C74645}"/>
          </ac:picMkLst>
        </pc:picChg>
        <pc:picChg chg="add mod">
          <ac:chgData name="VASSILOPOULOS Athena (DIGIT)" userId="S::athena.vassilopoulos@ec.europa.eu::3a9ed1ac-89b6-4c15-8bcb-beae0df3384a" providerId="AD" clId="Web-{A95C5F9C-2C1B-7513-A3AD-5BB83C6D1FD3}" dt="2022-11-23T10:19:04.338" v="579" actId="1076"/>
          <ac:picMkLst>
            <pc:docMk/>
            <pc:sldMk cId="1354927387" sldId="7438"/>
            <ac:picMk id="4" creationId="{34249A0C-D35F-3DF5-DB7A-9897B48C5F8F}"/>
          </ac:picMkLst>
        </pc:picChg>
        <pc:picChg chg="del">
          <ac:chgData name="VASSILOPOULOS Athena (DIGIT)" userId="S::athena.vassilopoulos@ec.europa.eu::3a9ed1ac-89b6-4c15-8bcb-beae0df3384a" providerId="AD" clId="Web-{A95C5F9C-2C1B-7513-A3AD-5BB83C6D1FD3}" dt="2022-11-23T09:15:52.818" v="74"/>
          <ac:picMkLst>
            <pc:docMk/>
            <pc:sldMk cId="1354927387" sldId="7438"/>
            <ac:picMk id="87" creationId="{D933769B-B7D3-591A-0A5A-B95B5C336591}"/>
          </ac:picMkLst>
        </pc:picChg>
        <pc:picChg chg="del">
          <ac:chgData name="VASSILOPOULOS Athena (DIGIT)" userId="S::athena.vassilopoulos@ec.europa.eu::3a9ed1ac-89b6-4c15-8bcb-beae0df3384a" providerId="AD" clId="Web-{A95C5F9C-2C1B-7513-A3AD-5BB83C6D1FD3}" dt="2022-11-23T09:15:54.193" v="75"/>
          <ac:picMkLst>
            <pc:docMk/>
            <pc:sldMk cId="1354927387" sldId="7438"/>
            <ac:picMk id="93" creationId="{D91736A2-E954-671A-286C-7A1E8F4A9043}"/>
          </ac:picMkLst>
        </pc:picChg>
        <pc:picChg chg="del">
          <ac:chgData name="VASSILOPOULOS Athena (DIGIT)" userId="S::athena.vassilopoulos@ec.europa.eu::3a9ed1ac-89b6-4c15-8bcb-beae0df3384a" providerId="AD" clId="Web-{A95C5F9C-2C1B-7513-A3AD-5BB83C6D1FD3}" dt="2022-11-23T09:15:55.381" v="76"/>
          <ac:picMkLst>
            <pc:docMk/>
            <pc:sldMk cId="1354927387" sldId="7438"/>
            <ac:picMk id="96" creationId="{DB9C5210-441D-F35A-891B-FC89DDA5B529}"/>
          </ac:picMkLst>
        </pc:picChg>
        <pc:picChg chg="del">
          <ac:chgData name="VASSILOPOULOS Athena (DIGIT)" userId="S::athena.vassilopoulos@ec.europa.eu::3a9ed1ac-89b6-4c15-8bcb-beae0df3384a" providerId="AD" clId="Web-{A95C5F9C-2C1B-7513-A3AD-5BB83C6D1FD3}" dt="2022-11-23T09:15:48.912" v="69"/>
          <ac:picMkLst>
            <pc:docMk/>
            <pc:sldMk cId="1354927387" sldId="7438"/>
            <ac:picMk id="100" creationId="{193FC13B-FCC6-C763-8C18-D0BA19DE4B2F}"/>
          </ac:picMkLst>
        </pc:picChg>
      </pc:sldChg>
      <pc:sldChg chg="modSp add del replId">
        <pc:chgData name="VASSILOPOULOS Athena (DIGIT)" userId="S::athena.vassilopoulos@ec.europa.eu::3a9ed1ac-89b6-4c15-8bcb-beae0df3384a" providerId="AD" clId="Web-{A95C5F9C-2C1B-7513-A3AD-5BB83C6D1FD3}" dt="2022-11-23T09:09:50.197" v="29"/>
        <pc:sldMkLst>
          <pc:docMk/>
          <pc:sldMk cId="1681843985" sldId="7438"/>
        </pc:sldMkLst>
        <pc:spChg chg="mod">
          <ac:chgData name="VASSILOPOULOS Athena (DIGIT)" userId="S::athena.vassilopoulos@ec.europa.eu::3a9ed1ac-89b6-4c15-8bcb-beae0df3384a" providerId="AD" clId="Web-{A95C5F9C-2C1B-7513-A3AD-5BB83C6D1FD3}" dt="2022-11-23T09:09:15.899" v="20" actId="1076"/>
          <ac:spMkLst>
            <pc:docMk/>
            <pc:sldMk cId="1681843985" sldId="7438"/>
            <ac:spMk id="89" creationId="{07556B9B-BC22-0E7C-B0FA-41C01EAFB71D}"/>
          </ac:spMkLst>
        </pc:spChg>
        <pc:spChg chg="mod">
          <ac:chgData name="VASSILOPOULOS Athena (DIGIT)" userId="S::athena.vassilopoulos@ec.europa.eu::3a9ed1ac-89b6-4c15-8bcb-beae0df3384a" providerId="AD" clId="Web-{A95C5F9C-2C1B-7513-A3AD-5BB83C6D1FD3}" dt="2022-11-23T09:09:37.056" v="26" actId="1076"/>
          <ac:spMkLst>
            <pc:docMk/>
            <pc:sldMk cId="1681843985" sldId="7438"/>
            <ac:spMk id="90" creationId="{0B4B3183-C85A-3C7C-102C-981697CABAF0}"/>
          </ac:spMkLst>
        </pc:spChg>
        <pc:spChg chg="mod">
          <ac:chgData name="VASSILOPOULOS Athena (DIGIT)" userId="S::athena.vassilopoulos@ec.europa.eu::3a9ed1ac-89b6-4c15-8bcb-beae0df3384a" providerId="AD" clId="Web-{A95C5F9C-2C1B-7513-A3AD-5BB83C6D1FD3}" dt="2022-11-23T09:09:28.758" v="24" actId="1076"/>
          <ac:spMkLst>
            <pc:docMk/>
            <pc:sldMk cId="1681843985" sldId="7438"/>
            <ac:spMk id="99" creationId="{47ACCA88-7F67-CBC0-56FC-D43447F9764D}"/>
          </ac:spMkLst>
        </pc:spChg>
        <pc:spChg chg="mod">
          <ac:chgData name="VASSILOPOULOS Athena (DIGIT)" userId="S::athena.vassilopoulos@ec.europa.eu::3a9ed1ac-89b6-4c15-8bcb-beae0df3384a" providerId="AD" clId="Web-{A95C5F9C-2C1B-7513-A3AD-5BB83C6D1FD3}" dt="2022-11-23T09:09:22.164" v="22" actId="1076"/>
          <ac:spMkLst>
            <pc:docMk/>
            <pc:sldMk cId="1681843985" sldId="7438"/>
            <ac:spMk id="101" creationId="{D0FBA982-AB49-CC72-1A67-5C616464E78C}"/>
          </ac:spMkLst>
        </pc:spChg>
        <pc:picChg chg="mod">
          <ac:chgData name="VASSILOPOULOS Athena (DIGIT)" userId="S::athena.vassilopoulos@ec.europa.eu::3a9ed1ac-89b6-4c15-8bcb-beae0df3384a" providerId="AD" clId="Web-{A95C5F9C-2C1B-7513-A3AD-5BB83C6D1FD3}" dt="2022-11-23T09:09:08.633" v="18" actId="1076"/>
          <ac:picMkLst>
            <pc:docMk/>
            <pc:sldMk cId="1681843985" sldId="7438"/>
            <ac:picMk id="87" creationId="{D933769B-B7D3-591A-0A5A-B95B5C336591}"/>
          </ac:picMkLst>
        </pc:picChg>
        <pc:picChg chg="mod">
          <ac:chgData name="VASSILOPOULOS Athena (DIGIT)" userId="S::athena.vassilopoulos@ec.europa.eu::3a9ed1ac-89b6-4c15-8bcb-beae0df3384a" providerId="AD" clId="Web-{A95C5F9C-2C1B-7513-A3AD-5BB83C6D1FD3}" dt="2022-11-23T09:09:42.321" v="28" actId="1076"/>
          <ac:picMkLst>
            <pc:docMk/>
            <pc:sldMk cId="1681843985" sldId="7438"/>
            <ac:picMk id="93" creationId="{D91736A2-E954-671A-286C-7A1E8F4A9043}"/>
          </ac:picMkLst>
        </pc:picChg>
        <pc:picChg chg="mod">
          <ac:chgData name="VASSILOPOULOS Athena (DIGIT)" userId="S::athena.vassilopoulos@ec.europa.eu::3a9ed1ac-89b6-4c15-8bcb-beae0df3384a" providerId="AD" clId="Web-{A95C5F9C-2C1B-7513-A3AD-5BB83C6D1FD3}" dt="2022-11-23T09:09:31.524" v="25" actId="1076"/>
          <ac:picMkLst>
            <pc:docMk/>
            <pc:sldMk cId="1681843985" sldId="7438"/>
            <ac:picMk id="96" creationId="{DB9C5210-441D-F35A-891B-FC89DDA5B529}"/>
          </ac:picMkLst>
        </pc:picChg>
        <pc:picChg chg="mod">
          <ac:chgData name="VASSILOPOULOS Athena (DIGIT)" userId="S::athena.vassilopoulos@ec.europa.eu::3a9ed1ac-89b6-4c15-8bcb-beae0df3384a" providerId="AD" clId="Web-{A95C5F9C-2C1B-7513-A3AD-5BB83C6D1FD3}" dt="2022-11-23T09:09:23.586" v="23" actId="1076"/>
          <ac:picMkLst>
            <pc:docMk/>
            <pc:sldMk cId="1681843985" sldId="7438"/>
            <ac:picMk id="100" creationId="{193FC13B-FCC6-C763-8C18-D0BA19DE4B2F}"/>
          </ac:picMkLst>
        </pc:picChg>
      </pc:sldChg>
      <pc:sldChg chg="add del replId">
        <pc:chgData name="VASSILOPOULOS Athena (DIGIT)" userId="S::athena.vassilopoulos@ec.europa.eu::3a9ed1ac-89b6-4c15-8bcb-beae0df3384a" providerId="AD" clId="Web-{A95C5F9C-2C1B-7513-A3AD-5BB83C6D1FD3}" dt="2022-11-23T09:16:30.523" v="91"/>
        <pc:sldMkLst>
          <pc:docMk/>
          <pc:sldMk cId="279839420" sldId="7439"/>
        </pc:sldMkLst>
      </pc:sldChg>
      <pc:sldChg chg="new del">
        <pc:chgData name="VASSILOPOULOS Athena (DIGIT)" userId="S::athena.vassilopoulos@ec.europa.eu::3a9ed1ac-89b6-4c15-8bcb-beae0df3384a" providerId="AD" clId="Web-{A95C5F9C-2C1B-7513-A3AD-5BB83C6D1FD3}" dt="2022-11-23T10:31:32.129" v="726"/>
        <pc:sldMkLst>
          <pc:docMk/>
          <pc:sldMk cId="2097485833" sldId="7439"/>
        </pc:sldMkLst>
      </pc:sldChg>
      <pc:sldChg chg="addSp delSp modSp add mod replId setBg">
        <pc:chgData name="VASSILOPOULOS Athena (DIGIT)" userId="S::athena.vassilopoulos@ec.europa.eu::3a9ed1ac-89b6-4c15-8bcb-beae0df3384a" providerId="AD" clId="Web-{A95C5F9C-2C1B-7513-A3AD-5BB83C6D1FD3}" dt="2022-11-23T11:23:06.017" v="2128" actId="20577"/>
        <pc:sldMkLst>
          <pc:docMk/>
          <pc:sldMk cId="1427110958" sldId="7440"/>
        </pc:sldMkLst>
        <pc:spChg chg="add del mod">
          <ac:chgData name="VASSILOPOULOS Athena (DIGIT)" userId="S::athena.vassilopoulos@ec.europa.eu::3a9ed1ac-89b6-4c15-8bcb-beae0df3384a" providerId="AD" clId="Web-{A95C5F9C-2C1B-7513-A3AD-5BB83C6D1FD3}" dt="2022-11-23T10:26:17.087" v="647"/>
          <ac:spMkLst>
            <pc:docMk/>
            <pc:sldMk cId="1427110958" sldId="7440"/>
            <ac:spMk id="12" creationId="{2AEFF80F-373C-A3E1-9B7E-03EBE1492105}"/>
          </ac:spMkLst>
        </pc:spChg>
        <pc:spChg chg="mod">
          <ac:chgData name="VASSILOPOULOS Athena (DIGIT)" userId="S::athena.vassilopoulos@ec.europa.eu::3a9ed1ac-89b6-4c15-8bcb-beae0df3384a" providerId="AD" clId="Web-{A95C5F9C-2C1B-7513-A3AD-5BB83C6D1FD3}" dt="2022-11-23T11:23:06.017" v="2128" actId="20577"/>
          <ac:spMkLst>
            <pc:docMk/>
            <pc:sldMk cId="1427110958" sldId="7440"/>
            <ac:spMk id="84" creationId="{A689DB92-8B1E-1719-CC96-265033521000}"/>
          </ac:spMkLst>
        </pc:spChg>
        <pc:picChg chg="add mod modCrop">
          <ac:chgData name="VASSILOPOULOS Athena (DIGIT)" userId="S::athena.vassilopoulos@ec.europa.eu::3a9ed1ac-89b6-4c15-8bcb-beae0df3384a" providerId="AD" clId="Web-{A95C5F9C-2C1B-7513-A3AD-5BB83C6D1FD3}" dt="2022-11-23T10:30:08.032" v="700" actId="1076"/>
          <ac:picMkLst>
            <pc:docMk/>
            <pc:sldMk cId="1427110958" sldId="7440"/>
            <ac:picMk id="2" creationId="{09D2E4B8-1958-CC8F-952F-794DC68ECD38}"/>
          </ac:picMkLst>
        </pc:picChg>
        <pc:picChg chg="add mod modCrop">
          <ac:chgData name="VASSILOPOULOS Athena (DIGIT)" userId="S::athena.vassilopoulos@ec.europa.eu::3a9ed1ac-89b6-4c15-8bcb-beae0df3384a" providerId="AD" clId="Web-{A95C5F9C-2C1B-7513-A3AD-5BB83C6D1FD3}" dt="2022-11-23T10:30:08.048" v="701" actId="1076"/>
          <ac:picMkLst>
            <pc:docMk/>
            <pc:sldMk cId="1427110958" sldId="7440"/>
            <ac:picMk id="3" creationId="{FB8A94DB-E521-2D92-7AF2-9E7828ACDB41}"/>
          </ac:picMkLst>
        </pc:picChg>
        <pc:picChg chg="del">
          <ac:chgData name="VASSILOPOULOS Athena (DIGIT)" userId="S::athena.vassilopoulos@ec.europa.eu::3a9ed1ac-89b6-4c15-8bcb-beae0df3384a" providerId="AD" clId="Web-{A95C5F9C-2C1B-7513-A3AD-5BB83C6D1FD3}" dt="2022-11-23T10:16:13.645" v="549"/>
          <ac:picMkLst>
            <pc:docMk/>
            <pc:sldMk cId="1427110958" sldId="7440"/>
            <ac:picMk id="4" creationId="{34249A0C-D35F-3DF5-DB7A-9897B48C5F8F}"/>
          </ac:picMkLst>
        </pc:picChg>
        <pc:picChg chg="add mod modCrop">
          <ac:chgData name="VASSILOPOULOS Athena (DIGIT)" userId="S::athena.vassilopoulos@ec.europa.eu::3a9ed1ac-89b6-4c15-8bcb-beae0df3384a" providerId="AD" clId="Web-{A95C5F9C-2C1B-7513-A3AD-5BB83C6D1FD3}" dt="2022-11-23T10:30:08.064" v="702" actId="1076"/>
          <ac:picMkLst>
            <pc:docMk/>
            <pc:sldMk cId="1427110958" sldId="7440"/>
            <ac:picMk id="5" creationId="{893FCBF3-6C53-80EA-7509-F07E1ABAA587}"/>
          </ac:picMkLst>
        </pc:picChg>
        <pc:picChg chg="add del">
          <ac:chgData name="VASSILOPOULOS Athena (DIGIT)" userId="S::athena.vassilopoulos@ec.europa.eu::3a9ed1ac-89b6-4c15-8bcb-beae0df3384a" providerId="AD" clId="Web-{A95C5F9C-2C1B-7513-A3AD-5BB83C6D1FD3}" dt="2022-11-23T10:18:09.945" v="566"/>
          <ac:picMkLst>
            <pc:docMk/>
            <pc:sldMk cId="1427110958" sldId="7440"/>
            <ac:picMk id="6" creationId="{6A8FC29E-4E20-9206-631E-F9A5032A6D0D}"/>
          </ac:picMkLst>
        </pc:picChg>
        <pc:picChg chg="add del">
          <ac:chgData name="VASSILOPOULOS Athena (DIGIT)" userId="S::athena.vassilopoulos@ec.europa.eu::3a9ed1ac-89b6-4c15-8bcb-beae0df3384a" providerId="AD" clId="Web-{A95C5F9C-2C1B-7513-A3AD-5BB83C6D1FD3}" dt="2022-11-23T10:18:11.805" v="568"/>
          <ac:picMkLst>
            <pc:docMk/>
            <pc:sldMk cId="1427110958" sldId="7440"/>
            <ac:picMk id="7" creationId="{0F86EC10-0547-DF43-0BCB-195161B46B4B}"/>
          </ac:picMkLst>
        </pc:picChg>
        <pc:picChg chg="add del mod">
          <ac:chgData name="VASSILOPOULOS Athena (DIGIT)" userId="S::athena.vassilopoulos@ec.europa.eu::3a9ed1ac-89b6-4c15-8bcb-beae0df3384a" providerId="AD" clId="Web-{A95C5F9C-2C1B-7513-A3AD-5BB83C6D1FD3}" dt="2022-11-23T10:18:25.180" v="572"/>
          <ac:picMkLst>
            <pc:docMk/>
            <pc:sldMk cId="1427110958" sldId="7440"/>
            <ac:picMk id="8" creationId="{C8D77297-C0D5-DFC6-5AF4-F627E1CF6C3C}"/>
          </ac:picMkLst>
        </pc:picChg>
        <pc:picChg chg="add del">
          <ac:chgData name="VASSILOPOULOS Athena (DIGIT)" userId="S::athena.vassilopoulos@ec.europa.eu::3a9ed1ac-89b6-4c15-8bcb-beae0df3384a" providerId="AD" clId="Web-{A95C5F9C-2C1B-7513-A3AD-5BB83C6D1FD3}" dt="2022-11-23T10:18:29.477" v="574"/>
          <ac:picMkLst>
            <pc:docMk/>
            <pc:sldMk cId="1427110958" sldId="7440"/>
            <ac:picMk id="9" creationId="{2596E489-B133-A838-50FC-D314AE0BC579}"/>
          </ac:picMkLst>
        </pc:picChg>
        <pc:picChg chg="add mod modCrop">
          <ac:chgData name="VASSILOPOULOS Athena (DIGIT)" userId="S::athena.vassilopoulos@ec.europa.eu::3a9ed1ac-89b6-4c15-8bcb-beae0df3384a" providerId="AD" clId="Web-{A95C5F9C-2C1B-7513-A3AD-5BB83C6D1FD3}" dt="2022-11-23T10:30:08.079" v="706" actId="1076"/>
          <ac:picMkLst>
            <pc:docMk/>
            <pc:sldMk cId="1427110958" sldId="7440"/>
            <ac:picMk id="10" creationId="{D4593A37-2F29-9A57-7740-38F2CC222211}"/>
          </ac:picMkLst>
        </pc:picChg>
        <pc:picChg chg="add del mod">
          <ac:chgData name="VASSILOPOULOS Athena (DIGIT)" userId="S::athena.vassilopoulos@ec.europa.eu::3a9ed1ac-89b6-4c15-8bcb-beae0df3384a" providerId="AD" clId="Web-{A95C5F9C-2C1B-7513-A3AD-5BB83C6D1FD3}" dt="2022-11-23T10:26:39.650" v="653"/>
          <ac:picMkLst>
            <pc:docMk/>
            <pc:sldMk cId="1427110958" sldId="7440"/>
            <ac:picMk id="13" creationId="{FCED6E5E-5799-44B0-1386-C87957AE4435}"/>
          </ac:picMkLst>
        </pc:picChg>
        <pc:picChg chg="add mod">
          <ac:chgData name="VASSILOPOULOS Athena (DIGIT)" userId="S::athena.vassilopoulos@ec.europa.eu::3a9ed1ac-89b6-4c15-8bcb-beae0df3384a" providerId="AD" clId="Web-{A95C5F9C-2C1B-7513-A3AD-5BB83C6D1FD3}" dt="2022-11-23T10:30:08.064" v="703" actId="1076"/>
          <ac:picMkLst>
            <pc:docMk/>
            <pc:sldMk cId="1427110958" sldId="7440"/>
            <ac:picMk id="14" creationId="{B6DE5C6F-9BB5-4DFE-21F1-AFFD12FBD4FB}"/>
          </ac:picMkLst>
        </pc:picChg>
        <pc:picChg chg="add mod">
          <ac:chgData name="VASSILOPOULOS Athena (DIGIT)" userId="S::athena.vassilopoulos@ec.europa.eu::3a9ed1ac-89b6-4c15-8bcb-beae0df3384a" providerId="AD" clId="Web-{A95C5F9C-2C1B-7513-A3AD-5BB83C6D1FD3}" dt="2022-11-23T10:30:08.064" v="704" actId="1076"/>
          <ac:picMkLst>
            <pc:docMk/>
            <pc:sldMk cId="1427110958" sldId="7440"/>
            <ac:picMk id="15" creationId="{37DD8D29-FC90-F491-AB65-39E098F920DB}"/>
          </ac:picMkLst>
        </pc:picChg>
        <pc:picChg chg="add mod">
          <ac:chgData name="VASSILOPOULOS Athena (DIGIT)" userId="S::athena.vassilopoulos@ec.europa.eu::3a9ed1ac-89b6-4c15-8bcb-beae0df3384a" providerId="AD" clId="Web-{A95C5F9C-2C1B-7513-A3AD-5BB83C6D1FD3}" dt="2022-11-23T10:30:08.064" v="705" actId="1076"/>
          <ac:picMkLst>
            <pc:docMk/>
            <pc:sldMk cId="1427110958" sldId="7440"/>
            <ac:picMk id="16" creationId="{C31C7F21-944D-D770-CD35-90B2C3638D7A}"/>
          </ac:picMkLst>
        </pc:picChg>
        <pc:picChg chg="add mod">
          <ac:chgData name="VASSILOPOULOS Athena (DIGIT)" userId="S::athena.vassilopoulos@ec.europa.eu::3a9ed1ac-89b6-4c15-8bcb-beae0df3384a" providerId="AD" clId="Web-{A95C5F9C-2C1B-7513-A3AD-5BB83C6D1FD3}" dt="2022-11-23T10:30:14.642" v="708" actId="1076"/>
          <ac:picMkLst>
            <pc:docMk/>
            <pc:sldMk cId="1427110958" sldId="7440"/>
            <ac:picMk id="17" creationId="{B8395C62-3647-F7F8-FEE2-E1BB32F589F5}"/>
          </ac:picMkLst>
        </pc:picChg>
      </pc:sldChg>
      <pc:sldChg chg="modSp add del ord replId">
        <pc:chgData name="VASSILOPOULOS Athena (DIGIT)" userId="S::athena.vassilopoulos@ec.europa.eu::3a9ed1ac-89b6-4c15-8bcb-beae0df3384a" providerId="AD" clId="Web-{A95C5F9C-2C1B-7513-A3AD-5BB83C6D1FD3}" dt="2022-11-23T10:50:46.966" v="1162"/>
        <pc:sldMkLst>
          <pc:docMk/>
          <pc:sldMk cId="89173172" sldId="7441"/>
        </pc:sldMkLst>
        <pc:spChg chg="mod">
          <ac:chgData name="VASSILOPOULOS Athena (DIGIT)" userId="S::athena.vassilopoulos@ec.europa.eu::3a9ed1ac-89b6-4c15-8bcb-beae0df3384a" providerId="AD" clId="Web-{A95C5F9C-2C1B-7513-A3AD-5BB83C6D1FD3}" dt="2022-11-23T10:46:27.269" v="1010" actId="20577"/>
          <ac:spMkLst>
            <pc:docMk/>
            <pc:sldMk cId="89173172" sldId="7441"/>
            <ac:spMk id="84" creationId="{A689DB92-8B1E-1719-CC96-265033521000}"/>
          </ac:spMkLst>
        </pc:spChg>
      </pc:sldChg>
      <pc:sldChg chg="addSp delSp modSp add ord replId">
        <pc:chgData name="VASSILOPOULOS Athena (DIGIT)" userId="S::athena.vassilopoulos@ec.europa.eu::3a9ed1ac-89b6-4c15-8bcb-beae0df3384a" providerId="AD" clId="Web-{A95C5F9C-2C1B-7513-A3AD-5BB83C6D1FD3}" dt="2022-11-23T11:22:13.125" v="2111"/>
        <pc:sldMkLst>
          <pc:docMk/>
          <pc:sldMk cId="360546204" sldId="7442"/>
        </pc:sldMkLst>
        <pc:spChg chg="add mod">
          <ac:chgData name="VASSILOPOULOS Athena (DIGIT)" userId="S::athena.vassilopoulos@ec.europa.eu::3a9ed1ac-89b6-4c15-8bcb-beae0df3384a" providerId="AD" clId="Web-{A95C5F9C-2C1B-7513-A3AD-5BB83C6D1FD3}" dt="2022-11-23T10:54:03.582" v="1225" actId="20577"/>
          <ac:spMkLst>
            <pc:docMk/>
            <pc:sldMk cId="360546204" sldId="7442"/>
            <ac:spMk id="4" creationId="{9FD8C802-8553-3F6B-67BC-0A00E483E7D0}"/>
          </ac:spMkLst>
        </pc:spChg>
        <pc:spChg chg="add del mod">
          <ac:chgData name="VASSILOPOULOS Athena (DIGIT)" userId="S::athena.vassilopoulos@ec.europa.eu::3a9ed1ac-89b6-4c15-8bcb-beae0df3384a" providerId="AD" clId="Web-{A95C5F9C-2C1B-7513-A3AD-5BB83C6D1FD3}" dt="2022-11-23T10:40:18.428" v="833"/>
          <ac:spMkLst>
            <pc:docMk/>
            <pc:sldMk cId="360546204" sldId="7442"/>
            <ac:spMk id="5" creationId="{6DADDC07-E24A-2ACB-452B-445069F233B0}"/>
          </ac:spMkLst>
        </pc:spChg>
        <pc:spChg chg="mod">
          <ac:chgData name="VASSILOPOULOS Athena (DIGIT)" userId="S::athena.vassilopoulos@ec.europa.eu::3a9ed1ac-89b6-4c15-8bcb-beae0df3384a" providerId="AD" clId="Web-{A95C5F9C-2C1B-7513-A3AD-5BB83C6D1FD3}" dt="2022-11-23T10:54:43.427" v="1232" actId="20577"/>
          <ac:spMkLst>
            <pc:docMk/>
            <pc:sldMk cId="360546204" sldId="7442"/>
            <ac:spMk id="6" creationId="{5B1B15D1-EC0C-67D6-58EC-70DA8063DA60}"/>
          </ac:spMkLst>
        </pc:spChg>
        <pc:spChg chg="mod">
          <ac:chgData name="VASSILOPOULOS Athena (DIGIT)" userId="S::athena.vassilopoulos@ec.europa.eu::3a9ed1ac-89b6-4c15-8bcb-beae0df3384a" providerId="AD" clId="Web-{A95C5F9C-2C1B-7513-A3AD-5BB83C6D1FD3}" dt="2022-11-23T10:47:14.349" v="1055" actId="20577"/>
          <ac:spMkLst>
            <pc:docMk/>
            <pc:sldMk cId="360546204" sldId="7442"/>
            <ac:spMk id="84" creationId="{A689DB92-8B1E-1719-CC96-265033521000}"/>
          </ac:spMkLst>
        </pc:spChg>
        <pc:picChg chg="add del mod">
          <ac:chgData name="VASSILOPOULOS Athena (DIGIT)" userId="S::athena.vassilopoulos@ec.europa.eu::3a9ed1ac-89b6-4c15-8bcb-beae0df3384a" providerId="AD" clId="Web-{A95C5F9C-2C1B-7513-A3AD-5BB83C6D1FD3}" dt="2022-11-23T10:33:31.883" v="737"/>
          <ac:picMkLst>
            <pc:docMk/>
            <pc:sldMk cId="360546204" sldId="7442"/>
            <ac:picMk id="2" creationId="{36E07859-4B41-97B4-8F5C-8AF7AE84FAF4}"/>
          </ac:picMkLst>
        </pc:picChg>
        <pc:picChg chg="add mod ord">
          <ac:chgData name="VASSILOPOULOS Athena (DIGIT)" userId="S::athena.vassilopoulos@ec.europa.eu::3a9ed1ac-89b6-4c15-8bcb-beae0df3384a" providerId="AD" clId="Web-{A95C5F9C-2C1B-7513-A3AD-5BB83C6D1FD3}" dt="2022-11-23T10:42:23.245" v="875" actId="1076"/>
          <ac:picMkLst>
            <pc:docMk/>
            <pc:sldMk cId="360546204" sldId="7442"/>
            <ac:picMk id="3" creationId="{3213308D-DEE7-33DC-1B47-CFD116B9BBBD}"/>
          </ac:picMkLst>
        </pc:picChg>
        <pc:picChg chg="add">
          <ac:chgData name="VASSILOPOULOS Athena (DIGIT)" userId="S::athena.vassilopoulos@ec.europa.eu::3a9ed1ac-89b6-4c15-8bcb-beae0df3384a" providerId="AD" clId="Web-{A95C5F9C-2C1B-7513-A3AD-5BB83C6D1FD3}" dt="2022-11-23T11:22:13.125" v="2111"/>
          <ac:picMkLst>
            <pc:docMk/>
            <pc:sldMk cId="360546204" sldId="7442"/>
            <ac:picMk id="8" creationId="{FDAB3468-45B3-35F0-54CE-61E7C622C0AF}"/>
          </ac:picMkLst>
        </pc:picChg>
      </pc:sldChg>
      <pc:sldChg chg="addSp delSp modSp add replId">
        <pc:chgData name="VASSILOPOULOS Athena (DIGIT)" userId="S::athena.vassilopoulos@ec.europa.eu::3a9ed1ac-89b6-4c15-8bcb-beae0df3384a" providerId="AD" clId="Web-{A95C5F9C-2C1B-7513-A3AD-5BB83C6D1FD3}" dt="2022-11-23T11:22:15.687" v="2112"/>
        <pc:sldMkLst>
          <pc:docMk/>
          <pc:sldMk cId="2786548943" sldId="7443"/>
        </pc:sldMkLst>
        <pc:spChg chg="mod">
          <ac:chgData name="VASSILOPOULOS Athena (DIGIT)" userId="S::athena.vassilopoulos@ec.europa.eu::3a9ed1ac-89b6-4c15-8bcb-beae0df3384a" providerId="AD" clId="Web-{A95C5F9C-2C1B-7513-A3AD-5BB83C6D1FD3}" dt="2022-11-23T10:53:19.518" v="1223" actId="20577"/>
          <ac:spMkLst>
            <pc:docMk/>
            <pc:sldMk cId="2786548943" sldId="7443"/>
            <ac:spMk id="4" creationId="{9FD8C802-8553-3F6B-67BC-0A00E483E7D0}"/>
          </ac:spMkLst>
        </pc:spChg>
        <pc:spChg chg="mod">
          <ac:chgData name="VASSILOPOULOS Athena (DIGIT)" userId="S::athena.vassilopoulos@ec.europa.eu::3a9ed1ac-89b6-4c15-8bcb-beae0df3384a" providerId="AD" clId="Web-{A95C5F9C-2C1B-7513-A3AD-5BB83C6D1FD3}" dt="2022-11-23T10:52:17.969" v="1211" actId="20577"/>
          <ac:spMkLst>
            <pc:docMk/>
            <pc:sldMk cId="2786548943" sldId="7443"/>
            <ac:spMk id="6" creationId="{5B1B15D1-EC0C-67D6-58EC-70DA8063DA60}"/>
          </ac:spMkLst>
        </pc:spChg>
        <pc:spChg chg="mod">
          <ac:chgData name="VASSILOPOULOS Athena (DIGIT)" userId="S::athena.vassilopoulos@ec.europa.eu::3a9ed1ac-89b6-4c15-8bcb-beae0df3384a" providerId="AD" clId="Web-{A95C5F9C-2C1B-7513-A3AD-5BB83C6D1FD3}" dt="2022-11-23T10:50:42.481" v="1160" actId="20577"/>
          <ac:spMkLst>
            <pc:docMk/>
            <pc:sldMk cId="2786548943" sldId="7443"/>
            <ac:spMk id="84" creationId="{A689DB92-8B1E-1719-CC96-265033521000}"/>
          </ac:spMkLst>
        </pc:spChg>
        <pc:picChg chg="add del mod">
          <ac:chgData name="VASSILOPOULOS Athena (DIGIT)" userId="S::athena.vassilopoulos@ec.europa.eu::3a9ed1ac-89b6-4c15-8bcb-beae0df3384a" providerId="AD" clId="Web-{A95C5F9C-2C1B-7513-A3AD-5BB83C6D1FD3}" dt="2022-11-23T10:49:02.603" v="1075"/>
          <ac:picMkLst>
            <pc:docMk/>
            <pc:sldMk cId="2786548943" sldId="7443"/>
            <ac:picMk id="2" creationId="{9449981B-B390-5314-2CD8-136BDFEB6432}"/>
          </ac:picMkLst>
        </pc:picChg>
        <pc:picChg chg="del">
          <ac:chgData name="VASSILOPOULOS Athena (DIGIT)" userId="S::athena.vassilopoulos@ec.europa.eu::3a9ed1ac-89b6-4c15-8bcb-beae0df3384a" providerId="AD" clId="Web-{A95C5F9C-2C1B-7513-A3AD-5BB83C6D1FD3}" dt="2022-11-23T10:48:46.868" v="1070"/>
          <ac:picMkLst>
            <pc:docMk/>
            <pc:sldMk cId="2786548943" sldId="7443"/>
            <ac:picMk id="3" creationId="{3213308D-DEE7-33DC-1B47-CFD116B9BBBD}"/>
          </ac:picMkLst>
        </pc:picChg>
        <pc:picChg chg="add mod">
          <ac:chgData name="VASSILOPOULOS Athena (DIGIT)" userId="S::athena.vassilopoulos@ec.europa.eu::3a9ed1ac-89b6-4c15-8bcb-beae0df3384a" providerId="AD" clId="Web-{A95C5F9C-2C1B-7513-A3AD-5BB83C6D1FD3}" dt="2022-11-23T10:49:23.244" v="1079" actId="1076"/>
          <ac:picMkLst>
            <pc:docMk/>
            <pc:sldMk cId="2786548943" sldId="7443"/>
            <ac:picMk id="5" creationId="{ED617447-DEA4-DB3E-9EF7-9C048976DFA3}"/>
          </ac:picMkLst>
        </pc:picChg>
        <pc:picChg chg="add">
          <ac:chgData name="VASSILOPOULOS Athena (DIGIT)" userId="S::athena.vassilopoulos@ec.europa.eu::3a9ed1ac-89b6-4c15-8bcb-beae0df3384a" providerId="AD" clId="Web-{A95C5F9C-2C1B-7513-A3AD-5BB83C6D1FD3}" dt="2022-11-23T11:22:15.687" v="2112"/>
          <ac:picMkLst>
            <pc:docMk/>
            <pc:sldMk cId="2786548943" sldId="7443"/>
            <ac:picMk id="8" creationId="{3E3BB4B3-A1EA-4329-F781-8ED22B971F2B}"/>
          </ac:picMkLst>
        </pc:picChg>
      </pc:sldChg>
      <pc:sldChg chg="addSp delSp modSp add replId">
        <pc:chgData name="VASSILOPOULOS Athena (DIGIT)" userId="S::athena.vassilopoulos@ec.europa.eu::3a9ed1ac-89b6-4c15-8bcb-beae0df3384a" providerId="AD" clId="Web-{A95C5F9C-2C1B-7513-A3AD-5BB83C6D1FD3}" dt="2022-11-23T11:22:17.172" v="2113"/>
        <pc:sldMkLst>
          <pc:docMk/>
          <pc:sldMk cId="2076498922" sldId="7444"/>
        </pc:sldMkLst>
        <pc:spChg chg="mod">
          <ac:chgData name="VASSILOPOULOS Athena (DIGIT)" userId="S::athena.vassilopoulos@ec.europa.eu::3a9ed1ac-89b6-4c15-8bcb-beae0df3384a" providerId="AD" clId="Web-{A95C5F9C-2C1B-7513-A3AD-5BB83C6D1FD3}" dt="2022-11-23T10:53:14.986" v="1220" actId="20577"/>
          <ac:spMkLst>
            <pc:docMk/>
            <pc:sldMk cId="2076498922" sldId="7444"/>
            <ac:spMk id="4" creationId="{9FD8C802-8553-3F6B-67BC-0A00E483E7D0}"/>
          </ac:spMkLst>
        </pc:spChg>
        <pc:spChg chg="mod">
          <ac:chgData name="VASSILOPOULOS Athena (DIGIT)" userId="S::athena.vassilopoulos@ec.europa.eu::3a9ed1ac-89b6-4c15-8bcb-beae0df3384a" providerId="AD" clId="Web-{A95C5F9C-2C1B-7513-A3AD-5BB83C6D1FD3}" dt="2022-11-23T10:52:12.625" v="1205" actId="20577"/>
          <ac:spMkLst>
            <pc:docMk/>
            <pc:sldMk cId="2076498922" sldId="7444"/>
            <ac:spMk id="6" creationId="{5B1B15D1-EC0C-67D6-58EC-70DA8063DA60}"/>
          </ac:spMkLst>
        </pc:spChg>
        <pc:spChg chg="mod">
          <ac:chgData name="VASSILOPOULOS Athena (DIGIT)" userId="S::athena.vassilopoulos@ec.europa.eu::3a9ed1ac-89b6-4c15-8bcb-beae0df3384a" providerId="AD" clId="Web-{A95C5F9C-2C1B-7513-A3AD-5BB83C6D1FD3}" dt="2022-11-23T10:55:56.523" v="1254" actId="20577"/>
          <ac:spMkLst>
            <pc:docMk/>
            <pc:sldMk cId="2076498922" sldId="7444"/>
            <ac:spMk id="84" creationId="{A689DB92-8B1E-1719-CC96-265033521000}"/>
          </ac:spMkLst>
        </pc:spChg>
        <pc:picChg chg="add mod">
          <ac:chgData name="VASSILOPOULOS Athena (DIGIT)" userId="S::athena.vassilopoulos@ec.europa.eu::3a9ed1ac-89b6-4c15-8bcb-beae0df3384a" providerId="AD" clId="Web-{A95C5F9C-2C1B-7513-A3AD-5BB83C6D1FD3}" dt="2022-11-23T10:54:16.676" v="1230" actId="1076"/>
          <ac:picMkLst>
            <pc:docMk/>
            <pc:sldMk cId="2076498922" sldId="7444"/>
            <ac:picMk id="2" creationId="{47B28C4C-0C5C-7D60-1215-277C06EAF3AC}"/>
          </ac:picMkLst>
        </pc:picChg>
        <pc:picChg chg="del">
          <ac:chgData name="VASSILOPOULOS Athena (DIGIT)" userId="S::athena.vassilopoulos@ec.europa.eu::3a9ed1ac-89b6-4c15-8bcb-beae0df3384a" providerId="AD" clId="Web-{A95C5F9C-2C1B-7513-A3AD-5BB83C6D1FD3}" dt="2022-11-23T10:54:08.863" v="1226"/>
          <ac:picMkLst>
            <pc:docMk/>
            <pc:sldMk cId="2076498922" sldId="7444"/>
            <ac:picMk id="5" creationId="{ED617447-DEA4-DB3E-9EF7-9C048976DFA3}"/>
          </ac:picMkLst>
        </pc:picChg>
        <pc:picChg chg="add">
          <ac:chgData name="VASSILOPOULOS Athena (DIGIT)" userId="S::athena.vassilopoulos@ec.europa.eu::3a9ed1ac-89b6-4c15-8bcb-beae0df3384a" providerId="AD" clId="Web-{A95C5F9C-2C1B-7513-A3AD-5BB83C6D1FD3}" dt="2022-11-23T11:22:17.172" v="2113"/>
          <ac:picMkLst>
            <pc:docMk/>
            <pc:sldMk cId="2076498922" sldId="7444"/>
            <ac:picMk id="7" creationId="{DF7F6AAE-1159-6529-9E26-1513C84367B5}"/>
          </ac:picMkLst>
        </pc:picChg>
      </pc:sldChg>
      <pc:sldChg chg="modSp add replId">
        <pc:chgData name="VASSILOPOULOS Athena (DIGIT)" userId="S::athena.vassilopoulos@ec.europa.eu::3a9ed1ac-89b6-4c15-8bcb-beae0df3384a" providerId="AD" clId="Web-{A95C5F9C-2C1B-7513-A3AD-5BB83C6D1FD3}" dt="2022-11-23T11:20:13.136" v="2090" actId="20577"/>
        <pc:sldMkLst>
          <pc:docMk/>
          <pc:sldMk cId="2954055370" sldId="7445"/>
        </pc:sldMkLst>
        <pc:spChg chg="mod">
          <ac:chgData name="VASSILOPOULOS Athena (DIGIT)" userId="S::athena.vassilopoulos@ec.europa.eu::3a9ed1ac-89b6-4c15-8bcb-beae0df3384a" providerId="AD" clId="Web-{A95C5F9C-2C1B-7513-A3AD-5BB83C6D1FD3}" dt="2022-11-23T11:12:59.590" v="1896" actId="1076"/>
          <ac:spMkLst>
            <pc:docMk/>
            <pc:sldMk cId="2954055370" sldId="7445"/>
            <ac:spMk id="48" creationId="{7BA39A81-F759-F6D5-C1A9-BA9F96561972}"/>
          </ac:spMkLst>
        </pc:spChg>
        <pc:spChg chg="mod">
          <ac:chgData name="VASSILOPOULOS Athena (DIGIT)" userId="S::athena.vassilopoulos@ec.europa.eu::3a9ed1ac-89b6-4c15-8bcb-beae0df3384a" providerId="AD" clId="Web-{A95C5F9C-2C1B-7513-A3AD-5BB83C6D1FD3}" dt="2022-11-23T11:15:06.969" v="1963" actId="20577"/>
          <ac:spMkLst>
            <pc:docMk/>
            <pc:sldMk cId="2954055370" sldId="7445"/>
            <ac:spMk id="54" creationId="{06C3A072-C2A7-61FC-3ED2-2DB25E844708}"/>
          </ac:spMkLst>
        </pc:spChg>
        <pc:spChg chg="mod">
          <ac:chgData name="VASSILOPOULOS Athena (DIGIT)" userId="S::athena.vassilopoulos@ec.europa.eu::3a9ed1ac-89b6-4c15-8bcb-beae0df3384a" providerId="AD" clId="Web-{A95C5F9C-2C1B-7513-A3AD-5BB83C6D1FD3}" dt="2022-11-23T11:12:59.621" v="1898" actId="1076"/>
          <ac:spMkLst>
            <pc:docMk/>
            <pc:sldMk cId="2954055370" sldId="7445"/>
            <ac:spMk id="56" creationId="{340CDEFC-72E0-D782-EF34-6173C7B25B3A}"/>
          </ac:spMkLst>
        </pc:spChg>
        <pc:spChg chg="mod">
          <ac:chgData name="VASSILOPOULOS Athena (DIGIT)" userId="S::athena.vassilopoulos@ec.europa.eu::3a9ed1ac-89b6-4c15-8bcb-beae0df3384a" providerId="AD" clId="Web-{A95C5F9C-2C1B-7513-A3AD-5BB83C6D1FD3}" dt="2022-11-23T11:13:08.653" v="1916" actId="1076"/>
          <ac:spMkLst>
            <pc:docMk/>
            <pc:sldMk cId="2954055370" sldId="7445"/>
            <ac:spMk id="60" creationId="{1DA88B79-A5EF-EE35-6878-DB10805BB8A7}"/>
          </ac:spMkLst>
        </pc:spChg>
        <pc:spChg chg="mod">
          <ac:chgData name="VASSILOPOULOS Athena (DIGIT)" userId="S::athena.vassilopoulos@ec.europa.eu::3a9ed1ac-89b6-4c15-8bcb-beae0df3384a" providerId="AD" clId="Web-{A95C5F9C-2C1B-7513-A3AD-5BB83C6D1FD3}" dt="2022-11-23T11:12:59.653" v="1900" actId="1076"/>
          <ac:spMkLst>
            <pc:docMk/>
            <pc:sldMk cId="2954055370" sldId="7445"/>
            <ac:spMk id="62" creationId="{EDEA0124-DA68-E2D7-85B7-1EEE63ADB7E7}"/>
          </ac:spMkLst>
        </pc:spChg>
        <pc:spChg chg="mod">
          <ac:chgData name="VASSILOPOULOS Athena (DIGIT)" userId="S::athena.vassilopoulos@ec.europa.eu::3a9ed1ac-89b6-4c15-8bcb-beae0df3384a" providerId="AD" clId="Web-{A95C5F9C-2C1B-7513-A3AD-5BB83C6D1FD3}" dt="2022-11-23T11:12:59.668" v="1902" actId="1076"/>
          <ac:spMkLst>
            <pc:docMk/>
            <pc:sldMk cId="2954055370" sldId="7445"/>
            <ac:spMk id="66" creationId="{3BC35B8B-FAAE-7649-4338-331EF9B931F8}"/>
          </ac:spMkLst>
        </pc:spChg>
        <pc:spChg chg="mod">
          <ac:chgData name="VASSILOPOULOS Athena (DIGIT)" userId="S::athena.vassilopoulos@ec.europa.eu::3a9ed1ac-89b6-4c15-8bcb-beae0df3384a" providerId="AD" clId="Web-{A95C5F9C-2C1B-7513-A3AD-5BB83C6D1FD3}" dt="2022-11-23T11:20:13.136" v="2090" actId="20577"/>
          <ac:spMkLst>
            <pc:docMk/>
            <pc:sldMk cId="2954055370" sldId="7445"/>
            <ac:spMk id="70" creationId="{34E218F1-20AC-52B3-FD25-0F66D204714B}"/>
          </ac:spMkLst>
        </pc:spChg>
        <pc:spChg chg="mod">
          <ac:chgData name="VASSILOPOULOS Athena (DIGIT)" userId="S::athena.vassilopoulos@ec.europa.eu::3a9ed1ac-89b6-4c15-8bcb-beae0df3384a" providerId="AD" clId="Web-{A95C5F9C-2C1B-7513-A3AD-5BB83C6D1FD3}" dt="2022-11-23T11:12:59.699" v="1904" actId="1076"/>
          <ac:spMkLst>
            <pc:docMk/>
            <pc:sldMk cId="2954055370" sldId="7445"/>
            <ac:spMk id="72" creationId="{6A7C8882-D425-F2BB-FED1-A7DF6BB016E8}"/>
          </ac:spMkLst>
        </pc:spChg>
        <pc:spChg chg="mod">
          <ac:chgData name="VASSILOPOULOS Athena (DIGIT)" userId="S::athena.vassilopoulos@ec.europa.eu::3a9ed1ac-89b6-4c15-8bcb-beae0df3384a" providerId="AD" clId="Web-{A95C5F9C-2C1B-7513-A3AD-5BB83C6D1FD3}" dt="2022-11-23T11:12:59.715" v="1906" actId="1076"/>
          <ac:spMkLst>
            <pc:docMk/>
            <pc:sldMk cId="2954055370" sldId="7445"/>
            <ac:spMk id="76" creationId="{884F2A0E-84B9-F0C8-A2DE-732BB6640EB0}"/>
          </ac:spMkLst>
        </pc:spChg>
        <pc:spChg chg="mod">
          <ac:chgData name="VASSILOPOULOS Athena (DIGIT)" userId="S::athena.vassilopoulos@ec.europa.eu::3a9ed1ac-89b6-4c15-8bcb-beae0df3384a" providerId="AD" clId="Web-{A95C5F9C-2C1B-7513-A3AD-5BB83C6D1FD3}" dt="2022-11-23T11:12:59.731" v="1907" actId="1076"/>
          <ac:spMkLst>
            <pc:docMk/>
            <pc:sldMk cId="2954055370" sldId="7445"/>
            <ac:spMk id="78" creationId="{25AA97FA-76EB-734C-0D73-DD182127268F}"/>
          </ac:spMkLst>
        </pc:spChg>
        <pc:spChg chg="mod">
          <ac:chgData name="VASSILOPOULOS Athena (DIGIT)" userId="S::athena.vassilopoulos@ec.europa.eu::3a9ed1ac-89b6-4c15-8bcb-beae0df3384a" providerId="AD" clId="Web-{A95C5F9C-2C1B-7513-A3AD-5BB83C6D1FD3}" dt="2022-11-23T11:12:59.746" v="1909" actId="1076"/>
          <ac:spMkLst>
            <pc:docMk/>
            <pc:sldMk cId="2954055370" sldId="7445"/>
            <ac:spMk id="82" creationId="{B82EF8A2-6E9F-DCA5-24A9-0F142A0B4AB0}"/>
          </ac:spMkLst>
        </pc:spChg>
        <pc:spChg chg="mod">
          <ac:chgData name="VASSILOPOULOS Athena (DIGIT)" userId="S::athena.vassilopoulos@ec.europa.eu::3a9ed1ac-89b6-4c15-8bcb-beae0df3384a" providerId="AD" clId="Web-{A95C5F9C-2C1B-7513-A3AD-5BB83C6D1FD3}" dt="2022-11-23T11:12:59.762" v="1910" actId="1076"/>
          <ac:spMkLst>
            <pc:docMk/>
            <pc:sldMk cId="2954055370" sldId="7445"/>
            <ac:spMk id="85" creationId="{CBA66535-D85C-B93F-8892-6CE57E837CA4}"/>
          </ac:spMkLst>
        </pc:spChg>
        <pc:spChg chg="mod">
          <ac:chgData name="VASSILOPOULOS Athena (DIGIT)" userId="S::athena.vassilopoulos@ec.europa.eu::3a9ed1ac-89b6-4c15-8bcb-beae0df3384a" providerId="AD" clId="Web-{A95C5F9C-2C1B-7513-A3AD-5BB83C6D1FD3}" dt="2022-11-23T11:12:59.778" v="1912" actId="1076"/>
          <ac:spMkLst>
            <pc:docMk/>
            <pc:sldMk cId="2954055370" sldId="7445"/>
            <ac:spMk id="90" creationId="{0EAD389D-9176-7F83-FAB6-B8A403F2EE19}"/>
          </ac:spMkLst>
        </pc:spChg>
        <pc:spChg chg="mod">
          <ac:chgData name="VASSILOPOULOS Athena (DIGIT)" userId="S::athena.vassilopoulos@ec.europa.eu::3a9ed1ac-89b6-4c15-8bcb-beae0df3384a" providerId="AD" clId="Web-{A95C5F9C-2C1B-7513-A3AD-5BB83C6D1FD3}" dt="2022-11-23T11:12:59.793" v="1913" actId="1076"/>
          <ac:spMkLst>
            <pc:docMk/>
            <pc:sldMk cId="2954055370" sldId="7445"/>
            <ac:spMk id="93" creationId="{2B0DEAEE-7E94-131A-3DFC-15D222AFF1A0}"/>
          </ac:spMkLst>
        </pc:spChg>
        <pc:grpChg chg="mod">
          <ac:chgData name="VASSILOPOULOS Athena (DIGIT)" userId="S::athena.vassilopoulos@ec.europa.eu::3a9ed1ac-89b6-4c15-8bcb-beae0df3384a" providerId="AD" clId="Web-{A95C5F9C-2C1B-7513-A3AD-5BB83C6D1FD3}" dt="2022-11-23T11:12:59.606" v="1897" actId="1076"/>
          <ac:grpSpMkLst>
            <pc:docMk/>
            <pc:sldMk cId="2954055370" sldId="7445"/>
            <ac:grpSpMk id="52" creationId="{07167F95-07FE-B172-B98F-93449EE91678}"/>
          </ac:grpSpMkLst>
        </pc:grpChg>
        <pc:picChg chg="mod">
          <ac:chgData name="VASSILOPOULOS Athena (DIGIT)" userId="S::athena.vassilopoulos@ec.europa.eu::3a9ed1ac-89b6-4c15-8bcb-beae0df3384a" providerId="AD" clId="Web-{A95C5F9C-2C1B-7513-A3AD-5BB83C6D1FD3}" dt="2022-11-23T11:12:59.481" v="1884" actId="1076"/>
          <ac:picMkLst>
            <pc:docMk/>
            <pc:sldMk cId="2954055370" sldId="7445"/>
            <ac:picMk id="4" creationId="{5FA0837A-6F90-0949-4CCD-E4ECB847335F}"/>
          </ac:picMkLst>
        </pc:picChg>
        <pc:picChg chg="mod">
          <ac:chgData name="VASSILOPOULOS Athena (DIGIT)" userId="S::athena.vassilopoulos@ec.europa.eu::3a9ed1ac-89b6-4c15-8bcb-beae0df3384a" providerId="AD" clId="Web-{A95C5F9C-2C1B-7513-A3AD-5BB83C6D1FD3}" dt="2022-11-23T11:12:59.496" v="1885" actId="1076"/>
          <ac:picMkLst>
            <pc:docMk/>
            <pc:sldMk cId="2954055370" sldId="7445"/>
            <ac:picMk id="7" creationId="{C7C6EB85-5C7C-CFD0-F587-31B33F7E9961}"/>
          </ac:picMkLst>
        </pc:picChg>
        <pc:picChg chg="mod">
          <ac:chgData name="VASSILOPOULOS Athena (DIGIT)" userId="S::athena.vassilopoulos@ec.europa.eu::3a9ed1ac-89b6-4c15-8bcb-beae0df3384a" providerId="AD" clId="Web-{A95C5F9C-2C1B-7513-A3AD-5BB83C6D1FD3}" dt="2022-11-23T11:12:59.496" v="1886" actId="1076"/>
          <ac:picMkLst>
            <pc:docMk/>
            <pc:sldMk cId="2954055370" sldId="7445"/>
            <ac:picMk id="13" creationId="{9C57782F-CA55-B782-3081-725C8AFB672E}"/>
          </ac:picMkLst>
        </pc:picChg>
        <pc:picChg chg="mod">
          <ac:chgData name="VASSILOPOULOS Athena (DIGIT)" userId="S::athena.vassilopoulos@ec.europa.eu::3a9ed1ac-89b6-4c15-8bcb-beae0df3384a" providerId="AD" clId="Web-{A95C5F9C-2C1B-7513-A3AD-5BB83C6D1FD3}" dt="2022-11-23T11:12:59.512" v="1887" actId="1076"/>
          <ac:picMkLst>
            <pc:docMk/>
            <pc:sldMk cId="2954055370" sldId="7445"/>
            <ac:picMk id="21" creationId="{55C22945-4642-563A-4D55-DC3051AE33E0}"/>
          </ac:picMkLst>
        </pc:picChg>
        <pc:picChg chg="mod">
          <ac:chgData name="VASSILOPOULOS Athena (DIGIT)" userId="S::athena.vassilopoulos@ec.europa.eu::3a9ed1ac-89b6-4c15-8bcb-beae0df3384a" providerId="AD" clId="Web-{A95C5F9C-2C1B-7513-A3AD-5BB83C6D1FD3}" dt="2022-11-23T11:12:59.528" v="1888" actId="1076"/>
          <ac:picMkLst>
            <pc:docMk/>
            <pc:sldMk cId="2954055370" sldId="7445"/>
            <ac:picMk id="29" creationId="{301D2138-5E80-0C08-1E25-63C8437BF50B}"/>
          </ac:picMkLst>
        </pc:picChg>
        <pc:picChg chg="mod">
          <ac:chgData name="VASSILOPOULOS Athena (DIGIT)" userId="S::athena.vassilopoulos@ec.europa.eu::3a9ed1ac-89b6-4c15-8bcb-beae0df3384a" providerId="AD" clId="Web-{A95C5F9C-2C1B-7513-A3AD-5BB83C6D1FD3}" dt="2022-11-23T11:12:59.528" v="1889" actId="1076"/>
          <ac:picMkLst>
            <pc:docMk/>
            <pc:sldMk cId="2954055370" sldId="7445"/>
            <ac:picMk id="34" creationId="{80094FD1-07BC-178A-2E5C-CEEA8DC563C3}"/>
          </ac:picMkLst>
        </pc:picChg>
        <pc:picChg chg="mod">
          <ac:chgData name="VASSILOPOULOS Athena (DIGIT)" userId="S::athena.vassilopoulos@ec.europa.eu::3a9ed1ac-89b6-4c15-8bcb-beae0df3384a" providerId="AD" clId="Web-{A95C5F9C-2C1B-7513-A3AD-5BB83C6D1FD3}" dt="2022-11-23T11:12:59.543" v="1890" actId="1076"/>
          <ac:picMkLst>
            <pc:docMk/>
            <pc:sldMk cId="2954055370" sldId="7445"/>
            <ac:picMk id="36" creationId="{B96749B9-10CC-9932-3DFB-76D1F4741611}"/>
          </ac:picMkLst>
        </pc:picChg>
        <pc:picChg chg="mod">
          <ac:chgData name="VASSILOPOULOS Athena (DIGIT)" userId="S::athena.vassilopoulos@ec.europa.eu::3a9ed1ac-89b6-4c15-8bcb-beae0df3384a" providerId="AD" clId="Web-{A95C5F9C-2C1B-7513-A3AD-5BB83C6D1FD3}" dt="2022-11-23T11:12:59.543" v="1891" actId="1076"/>
          <ac:picMkLst>
            <pc:docMk/>
            <pc:sldMk cId="2954055370" sldId="7445"/>
            <ac:picMk id="38" creationId="{C59A0D87-9523-4F3A-6450-16F5993C9744}"/>
          </ac:picMkLst>
        </pc:picChg>
        <pc:picChg chg="mod">
          <ac:chgData name="VASSILOPOULOS Athena (DIGIT)" userId="S::athena.vassilopoulos@ec.europa.eu::3a9ed1ac-89b6-4c15-8bcb-beae0df3384a" providerId="AD" clId="Web-{A95C5F9C-2C1B-7513-A3AD-5BB83C6D1FD3}" dt="2022-11-23T11:12:59.559" v="1892" actId="1076"/>
          <ac:picMkLst>
            <pc:docMk/>
            <pc:sldMk cId="2954055370" sldId="7445"/>
            <ac:picMk id="40" creationId="{A309E9D7-FB2D-8B7F-FFEB-40ADA27E8570}"/>
          </ac:picMkLst>
        </pc:picChg>
        <pc:picChg chg="mod">
          <ac:chgData name="VASSILOPOULOS Athena (DIGIT)" userId="S::athena.vassilopoulos@ec.europa.eu::3a9ed1ac-89b6-4c15-8bcb-beae0df3384a" providerId="AD" clId="Web-{A95C5F9C-2C1B-7513-A3AD-5BB83C6D1FD3}" dt="2022-11-23T11:12:59.574" v="1893" actId="1076"/>
          <ac:picMkLst>
            <pc:docMk/>
            <pc:sldMk cId="2954055370" sldId="7445"/>
            <ac:picMk id="42" creationId="{1D425C7D-B832-8EF7-EB86-256FA73240AE}"/>
          </ac:picMkLst>
        </pc:picChg>
        <pc:picChg chg="mod">
          <ac:chgData name="VASSILOPOULOS Athena (DIGIT)" userId="S::athena.vassilopoulos@ec.europa.eu::3a9ed1ac-89b6-4c15-8bcb-beae0df3384a" providerId="AD" clId="Web-{A95C5F9C-2C1B-7513-A3AD-5BB83C6D1FD3}" dt="2022-11-23T11:12:59.574" v="1894" actId="1076"/>
          <ac:picMkLst>
            <pc:docMk/>
            <pc:sldMk cId="2954055370" sldId="7445"/>
            <ac:picMk id="44" creationId="{52C63569-76ED-4E66-3F2D-DF36B234A2B1}"/>
          </ac:picMkLst>
        </pc:picChg>
        <pc:picChg chg="mod">
          <ac:chgData name="VASSILOPOULOS Athena (DIGIT)" userId="S::athena.vassilopoulos@ec.europa.eu::3a9ed1ac-89b6-4c15-8bcb-beae0df3384a" providerId="AD" clId="Web-{A95C5F9C-2C1B-7513-A3AD-5BB83C6D1FD3}" dt="2022-11-23T11:12:59.590" v="1895" actId="1076"/>
          <ac:picMkLst>
            <pc:docMk/>
            <pc:sldMk cId="2954055370" sldId="7445"/>
            <ac:picMk id="46" creationId="{D853C95A-5C60-30F4-09DE-B06FBD8E9C84}"/>
          </ac:picMkLst>
        </pc:picChg>
        <pc:picChg chg="mod">
          <ac:chgData name="VASSILOPOULOS Athena (DIGIT)" userId="S::athena.vassilopoulos@ec.europa.eu::3a9ed1ac-89b6-4c15-8bcb-beae0df3384a" providerId="AD" clId="Web-{A95C5F9C-2C1B-7513-A3AD-5BB83C6D1FD3}" dt="2022-11-23T11:12:59.637" v="1899" actId="1076"/>
          <ac:picMkLst>
            <pc:docMk/>
            <pc:sldMk cId="2954055370" sldId="7445"/>
            <ac:picMk id="58" creationId="{84F4C37E-8237-227D-A584-C23C8A69215D}"/>
          </ac:picMkLst>
        </pc:picChg>
        <pc:picChg chg="mod">
          <ac:chgData name="VASSILOPOULOS Athena (DIGIT)" userId="S::athena.vassilopoulos@ec.europa.eu::3a9ed1ac-89b6-4c15-8bcb-beae0df3384a" providerId="AD" clId="Web-{A95C5F9C-2C1B-7513-A3AD-5BB83C6D1FD3}" dt="2022-11-23T11:12:59.668" v="1901" actId="1076"/>
          <ac:picMkLst>
            <pc:docMk/>
            <pc:sldMk cId="2954055370" sldId="7445"/>
            <ac:picMk id="64" creationId="{10D26553-4DDE-3029-8E61-BD755DF63796}"/>
          </ac:picMkLst>
        </pc:picChg>
        <pc:picChg chg="mod">
          <ac:chgData name="VASSILOPOULOS Athena (DIGIT)" userId="S::athena.vassilopoulos@ec.europa.eu::3a9ed1ac-89b6-4c15-8bcb-beae0df3384a" providerId="AD" clId="Web-{A95C5F9C-2C1B-7513-A3AD-5BB83C6D1FD3}" dt="2022-11-23T11:12:59.684" v="1903" actId="1076"/>
          <ac:picMkLst>
            <pc:docMk/>
            <pc:sldMk cId="2954055370" sldId="7445"/>
            <ac:picMk id="68" creationId="{27A714A2-66F6-0B79-288A-889333D9A759}"/>
          </ac:picMkLst>
        </pc:picChg>
        <pc:picChg chg="mod">
          <ac:chgData name="VASSILOPOULOS Athena (DIGIT)" userId="S::athena.vassilopoulos@ec.europa.eu::3a9ed1ac-89b6-4c15-8bcb-beae0df3384a" providerId="AD" clId="Web-{A95C5F9C-2C1B-7513-A3AD-5BB83C6D1FD3}" dt="2022-11-23T11:12:59.699" v="1905" actId="1076"/>
          <ac:picMkLst>
            <pc:docMk/>
            <pc:sldMk cId="2954055370" sldId="7445"/>
            <ac:picMk id="74" creationId="{331F3551-F538-FD8B-5BF9-154EA20FE09B}"/>
          </ac:picMkLst>
        </pc:picChg>
        <pc:picChg chg="mod">
          <ac:chgData name="VASSILOPOULOS Athena (DIGIT)" userId="S::athena.vassilopoulos@ec.europa.eu::3a9ed1ac-89b6-4c15-8bcb-beae0df3384a" providerId="AD" clId="Web-{A95C5F9C-2C1B-7513-A3AD-5BB83C6D1FD3}" dt="2022-11-23T11:12:59.746" v="1908" actId="1076"/>
          <ac:picMkLst>
            <pc:docMk/>
            <pc:sldMk cId="2954055370" sldId="7445"/>
            <ac:picMk id="80" creationId="{F0489B7A-13DF-4BAC-0233-6BA1871E5AE8}"/>
          </ac:picMkLst>
        </pc:picChg>
        <pc:picChg chg="mod">
          <ac:chgData name="VASSILOPOULOS Athena (DIGIT)" userId="S::athena.vassilopoulos@ec.europa.eu::3a9ed1ac-89b6-4c15-8bcb-beae0df3384a" providerId="AD" clId="Web-{A95C5F9C-2C1B-7513-A3AD-5BB83C6D1FD3}" dt="2022-11-23T11:12:59.778" v="1911" actId="1076"/>
          <ac:picMkLst>
            <pc:docMk/>
            <pc:sldMk cId="2954055370" sldId="7445"/>
            <ac:picMk id="88" creationId="{B9F8C130-C202-0F1C-F64F-498670216A49}"/>
          </ac:picMkLst>
        </pc:picChg>
        <pc:cxnChg chg="mod">
          <ac:chgData name="VASSILOPOULOS Athena (DIGIT)" userId="S::athena.vassilopoulos@ec.europa.eu::3a9ed1ac-89b6-4c15-8bcb-beae0df3384a" providerId="AD" clId="Web-{A95C5F9C-2C1B-7513-A3AD-5BB83C6D1FD3}" dt="2022-11-23T11:12:59.809" v="1914" actId="1076"/>
          <ac:cxnSpMkLst>
            <pc:docMk/>
            <pc:sldMk cId="2954055370" sldId="7445"/>
            <ac:cxnSpMk id="5" creationId="{AE96705B-1512-FA55-D1C7-502FDC9325D5}"/>
          </ac:cxnSpMkLst>
        </pc:cxnChg>
      </pc:sldChg>
      <pc:sldChg chg="addSp delSp modSp add replId">
        <pc:chgData name="VASSILOPOULOS Athena (DIGIT)" userId="S::athena.vassilopoulos@ec.europa.eu::3a9ed1ac-89b6-4c15-8bcb-beae0df3384a" providerId="AD" clId="Web-{A95C5F9C-2C1B-7513-A3AD-5BB83C6D1FD3}" dt="2022-11-23T11:15:50.846" v="1984" actId="20577"/>
        <pc:sldMkLst>
          <pc:docMk/>
          <pc:sldMk cId="2565461640" sldId="7446"/>
        </pc:sldMkLst>
        <pc:spChg chg="add mod">
          <ac:chgData name="VASSILOPOULOS Athena (DIGIT)" userId="S::athena.vassilopoulos@ec.europa.eu::3a9ed1ac-89b6-4c15-8bcb-beae0df3384a" providerId="AD" clId="Web-{A95C5F9C-2C1B-7513-A3AD-5BB83C6D1FD3}" dt="2022-11-23T11:08:25.315" v="1781" actId="20577"/>
          <ac:spMkLst>
            <pc:docMk/>
            <pc:sldMk cId="2565461640" sldId="7446"/>
            <ac:spMk id="8" creationId="{DBA2CDC7-E90C-373B-E6D3-5383FE5688C7}"/>
          </ac:spMkLst>
        </pc:spChg>
        <pc:spChg chg="add mod">
          <ac:chgData name="VASSILOPOULOS Athena (DIGIT)" userId="S::athena.vassilopoulos@ec.europa.eu::3a9ed1ac-89b6-4c15-8bcb-beae0df3384a" providerId="AD" clId="Web-{A95C5F9C-2C1B-7513-A3AD-5BB83C6D1FD3}" dt="2022-11-23T11:08:33.331" v="1783" actId="1076"/>
          <ac:spMkLst>
            <pc:docMk/>
            <pc:sldMk cId="2565461640" sldId="7446"/>
            <ac:spMk id="10" creationId="{935E9D4E-C75B-0415-FD4A-8B8688AE588E}"/>
          </ac:spMkLst>
        </pc:spChg>
        <pc:spChg chg="add mod">
          <ac:chgData name="VASSILOPOULOS Athena (DIGIT)" userId="S::athena.vassilopoulos@ec.europa.eu::3a9ed1ac-89b6-4c15-8bcb-beae0df3384a" providerId="AD" clId="Web-{A95C5F9C-2C1B-7513-A3AD-5BB83C6D1FD3}" dt="2022-11-23T11:15:50.846" v="1984" actId="20577"/>
          <ac:spMkLst>
            <pc:docMk/>
            <pc:sldMk cId="2565461640" sldId="7446"/>
            <ac:spMk id="11" creationId="{7E150C74-3DEF-7CF3-AEA6-FA088D8B0734}"/>
          </ac:spMkLst>
        </pc:spChg>
        <pc:spChg chg="del">
          <ac:chgData name="VASSILOPOULOS Athena (DIGIT)" userId="S::athena.vassilopoulos@ec.europa.eu::3a9ed1ac-89b6-4c15-8bcb-beae0df3384a" providerId="AD" clId="Web-{A95C5F9C-2C1B-7513-A3AD-5BB83C6D1FD3}" dt="2022-11-23T11:05:27.527" v="1672"/>
          <ac:spMkLst>
            <pc:docMk/>
            <pc:sldMk cId="2565461640" sldId="7446"/>
            <ac:spMk id="48" creationId="{7BA39A81-F759-F6D5-C1A9-BA9F96561972}"/>
          </ac:spMkLst>
        </pc:spChg>
        <pc:spChg chg="del">
          <ac:chgData name="VASSILOPOULOS Athena (DIGIT)" userId="S::athena.vassilopoulos@ec.europa.eu::3a9ed1ac-89b6-4c15-8bcb-beae0df3384a" providerId="AD" clId="Web-{A95C5F9C-2C1B-7513-A3AD-5BB83C6D1FD3}" dt="2022-11-23T11:05:27.527" v="1670"/>
          <ac:spMkLst>
            <pc:docMk/>
            <pc:sldMk cId="2565461640" sldId="7446"/>
            <ac:spMk id="54" creationId="{06C3A072-C2A7-61FC-3ED2-2DB25E844708}"/>
          </ac:spMkLst>
        </pc:spChg>
        <pc:spChg chg="del">
          <ac:chgData name="VASSILOPOULOS Athena (DIGIT)" userId="S::athena.vassilopoulos@ec.europa.eu::3a9ed1ac-89b6-4c15-8bcb-beae0df3384a" providerId="AD" clId="Web-{A95C5F9C-2C1B-7513-A3AD-5BB83C6D1FD3}" dt="2022-11-23T11:05:27.527" v="1669"/>
          <ac:spMkLst>
            <pc:docMk/>
            <pc:sldMk cId="2565461640" sldId="7446"/>
            <ac:spMk id="56" creationId="{340CDEFC-72E0-D782-EF34-6173C7B25B3A}"/>
          </ac:spMkLst>
        </pc:spChg>
        <pc:spChg chg="del">
          <ac:chgData name="VASSILOPOULOS Athena (DIGIT)" userId="S::athena.vassilopoulos@ec.europa.eu::3a9ed1ac-89b6-4c15-8bcb-beae0df3384a" providerId="AD" clId="Web-{A95C5F9C-2C1B-7513-A3AD-5BB83C6D1FD3}" dt="2022-11-23T11:05:27.527" v="1667"/>
          <ac:spMkLst>
            <pc:docMk/>
            <pc:sldMk cId="2565461640" sldId="7446"/>
            <ac:spMk id="60" creationId="{1DA88B79-A5EF-EE35-6878-DB10805BB8A7}"/>
          </ac:spMkLst>
        </pc:spChg>
        <pc:spChg chg="del">
          <ac:chgData name="VASSILOPOULOS Athena (DIGIT)" userId="S::athena.vassilopoulos@ec.europa.eu::3a9ed1ac-89b6-4c15-8bcb-beae0df3384a" providerId="AD" clId="Web-{A95C5F9C-2C1B-7513-A3AD-5BB83C6D1FD3}" dt="2022-11-23T11:05:27.527" v="1666"/>
          <ac:spMkLst>
            <pc:docMk/>
            <pc:sldMk cId="2565461640" sldId="7446"/>
            <ac:spMk id="62" creationId="{EDEA0124-DA68-E2D7-85B7-1EEE63ADB7E7}"/>
          </ac:spMkLst>
        </pc:spChg>
        <pc:spChg chg="del">
          <ac:chgData name="VASSILOPOULOS Athena (DIGIT)" userId="S::athena.vassilopoulos@ec.europa.eu::3a9ed1ac-89b6-4c15-8bcb-beae0df3384a" providerId="AD" clId="Web-{A95C5F9C-2C1B-7513-A3AD-5BB83C6D1FD3}" dt="2022-11-23T11:05:27.527" v="1664"/>
          <ac:spMkLst>
            <pc:docMk/>
            <pc:sldMk cId="2565461640" sldId="7446"/>
            <ac:spMk id="66" creationId="{3BC35B8B-FAAE-7649-4338-331EF9B931F8}"/>
          </ac:spMkLst>
        </pc:spChg>
        <pc:spChg chg="del">
          <ac:chgData name="VASSILOPOULOS Athena (DIGIT)" userId="S::athena.vassilopoulos@ec.europa.eu::3a9ed1ac-89b6-4c15-8bcb-beae0df3384a" providerId="AD" clId="Web-{A95C5F9C-2C1B-7513-A3AD-5BB83C6D1FD3}" dt="2022-11-23T11:05:27.527" v="1662"/>
          <ac:spMkLst>
            <pc:docMk/>
            <pc:sldMk cId="2565461640" sldId="7446"/>
            <ac:spMk id="70" creationId="{34E218F1-20AC-52B3-FD25-0F66D204714B}"/>
          </ac:spMkLst>
        </pc:spChg>
        <pc:spChg chg="del">
          <ac:chgData name="VASSILOPOULOS Athena (DIGIT)" userId="S::athena.vassilopoulos@ec.europa.eu::3a9ed1ac-89b6-4c15-8bcb-beae0df3384a" providerId="AD" clId="Web-{A95C5F9C-2C1B-7513-A3AD-5BB83C6D1FD3}" dt="2022-11-23T11:05:27.527" v="1661"/>
          <ac:spMkLst>
            <pc:docMk/>
            <pc:sldMk cId="2565461640" sldId="7446"/>
            <ac:spMk id="72" creationId="{6A7C8882-D425-F2BB-FED1-A7DF6BB016E8}"/>
          </ac:spMkLst>
        </pc:spChg>
        <pc:spChg chg="del">
          <ac:chgData name="VASSILOPOULOS Athena (DIGIT)" userId="S::athena.vassilopoulos@ec.europa.eu::3a9ed1ac-89b6-4c15-8bcb-beae0df3384a" providerId="AD" clId="Web-{A95C5F9C-2C1B-7513-A3AD-5BB83C6D1FD3}" dt="2022-11-23T11:05:27.512" v="1659"/>
          <ac:spMkLst>
            <pc:docMk/>
            <pc:sldMk cId="2565461640" sldId="7446"/>
            <ac:spMk id="76" creationId="{884F2A0E-84B9-F0C8-A2DE-732BB6640EB0}"/>
          </ac:spMkLst>
        </pc:spChg>
        <pc:spChg chg="del">
          <ac:chgData name="VASSILOPOULOS Athena (DIGIT)" userId="S::athena.vassilopoulos@ec.europa.eu::3a9ed1ac-89b6-4c15-8bcb-beae0df3384a" providerId="AD" clId="Web-{A95C5F9C-2C1B-7513-A3AD-5BB83C6D1FD3}" dt="2022-11-23T11:05:27.512" v="1658"/>
          <ac:spMkLst>
            <pc:docMk/>
            <pc:sldMk cId="2565461640" sldId="7446"/>
            <ac:spMk id="78" creationId="{25AA97FA-76EB-734C-0D73-DD182127268F}"/>
          </ac:spMkLst>
        </pc:spChg>
        <pc:spChg chg="del">
          <ac:chgData name="VASSILOPOULOS Athena (DIGIT)" userId="S::athena.vassilopoulos@ec.europa.eu::3a9ed1ac-89b6-4c15-8bcb-beae0df3384a" providerId="AD" clId="Web-{A95C5F9C-2C1B-7513-A3AD-5BB83C6D1FD3}" dt="2022-11-23T11:05:27.512" v="1656"/>
          <ac:spMkLst>
            <pc:docMk/>
            <pc:sldMk cId="2565461640" sldId="7446"/>
            <ac:spMk id="82" creationId="{B82EF8A2-6E9F-DCA5-24A9-0F142A0B4AB0}"/>
          </ac:spMkLst>
        </pc:spChg>
        <pc:spChg chg="mod">
          <ac:chgData name="VASSILOPOULOS Athena (DIGIT)" userId="S::athena.vassilopoulos@ec.europa.eu::3a9ed1ac-89b6-4c15-8bcb-beae0df3384a" providerId="AD" clId="Web-{A95C5F9C-2C1B-7513-A3AD-5BB83C6D1FD3}" dt="2022-11-23T11:05:38.356" v="1690" actId="20577"/>
          <ac:spMkLst>
            <pc:docMk/>
            <pc:sldMk cId="2565461640" sldId="7446"/>
            <ac:spMk id="84" creationId="{A689DB92-8B1E-1719-CC96-265033521000}"/>
          </ac:spMkLst>
        </pc:spChg>
        <pc:spChg chg="del">
          <ac:chgData name="VASSILOPOULOS Athena (DIGIT)" userId="S::athena.vassilopoulos@ec.europa.eu::3a9ed1ac-89b6-4c15-8bcb-beae0df3384a" providerId="AD" clId="Web-{A95C5F9C-2C1B-7513-A3AD-5BB83C6D1FD3}" dt="2022-11-23T11:05:27.512" v="1655"/>
          <ac:spMkLst>
            <pc:docMk/>
            <pc:sldMk cId="2565461640" sldId="7446"/>
            <ac:spMk id="85" creationId="{CBA66535-D85C-B93F-8892-6CE57E837CA4}"/>
          </ac:spMkLst>
        </pc:spChg>
        <pc:spChg chg="del">
          <ac:chgData name="VASSILOPOULOS Athena (DIGIT)" userId="S::athena.vassilopoulos@ec.europa.eu::3a9ed1ac-89b6-4c15-8bcb-beae0df3384a" providerId="AD" clId="Web-{A95C5F9C-2C1B-7513-A3AD-5BB83C6D1FD3}" dt="2022-11-23T11:05:27.512" v="1653"/>
          <ac:spMkLst>
            <pc:docMk/>
            <pc:sldMk cId="2565461640" sldId="7446"/>
            <ac:spMk id="90" creationId="{0EAD389D-9176-7F83-FAB6-B8A403F2EE19}"/>
          </ac:spMkLst>
        </pc:spChg>
        <pc:spChg chg="del">
          <ac:chgData name="VASSILOPOULOS Athena (DIGIT)" userId="S::athena.vassilopoulos@ec.europa.eu::3a9ed1ac-89b6-4c15-8bcb-beae0df3384a" providerId="AD" clId="Web-{A95C5F9C-2C1B-7513-A3AD-5BB83C6D1FD3}" dt="2022-11-23T11:05:31.481" v="1686"/>
          <ac:spMkLst>
            <pc:docMk/>
            <pc:sldMk cId="2565461640" sldId="7446"/>
            <ac:spMk id="93" creationId="{2B0DEAEE-7E94-131A-3DFC-15D222AFF1A0}"/>
          </ac:spMkLst>
        </pc:spChg>
        <pc:grpChg chg="del">
          <ac:chgData name="VASSILOPOULOS Athena (DIGIT)" userId="S::athena.vassilopoulos@ec.europa.eu::3a9ed1ac-89b6-4c15-8bcb-beae0df3384a" providerId="AD" clId="Web-{A95C5F9C-2C1B-7513-A3AD-5BB83C6D1FD3}" dt="2022-11-23T11:05:27.527" v="1671"/>
          <ac:grpSpMkLst>
            <pc:docMk/>
            <pc:sldMk cId="2565461640" sldId="7446"/>
            <ac:grpSpMk id="52" creationId="{07167F95-07FE-B172-B98F-93449EE91678}"/>
          </ac:grpSpMkLst>
        </pc:grpChg>
        <pc:picChg chg="add del mod">
          <ac:chgData name="VASSILOPOULOS Athena (DIGIT)" userId="S::athena.vassilopoulos@ec.europa.eu::3a9ed1ac-89b6-4c15-8bcb-beae0df3384a" providerId="AD" clId="Web-{A95C5F9C-2C1B-7513-A3AD-5BB83C6D1FD3}" dt="2022-11-23T11:05:56.450" v="1698"/>
          <ac:picMkLst>
            <pc:docMk/>
            <pc:sldMk cId="2565461640" sldId="7446"/>
            <ac:picMk id="2" creationId="{60E98EF4-614B-D94A-4A41-548A7825CB95}"/>
          </ac:picMkLst>
        </pc:picChg>
        <pc:picChg chg="add del mod">
          <ac:chgData name="VASSILOPOULOS Athena (DIGIT)" userId="S::athena.vassilopoulos@ec.europa.eu::3a9ed1ac-89b6-4c15-8bcb-beae0df3384a" providerId="AD" clId="Web-{A95C5F9C-2C1B-7513-A3AD-5BB83C6D1FD3}" dt="2022-11-23T11:05:56.450" v="1697"/>
          <ac:picMkLst>
            <pc:docMk/>
            <pc:sldMk cId="2565461640" sldId="7446"/>
            <ac:picMk id="3" creationId="{56380ECE-39A3-B6E3-E263-677A8E0EE3BF}"/>
          </ac:picMkLst>
        </pc:picChg>
        <pc:picChg chg="del">
          <ac:chgData name="VASSILOPOULOS Athena (DIGIT)" userId="S::athena.vassilopoulos@ec.europa.eu::3a9ed1ac-89b6-4c15-8bcb-beae0df3384a" providerId="AD" clId="Web-{A95C5F9C-2C1B-7513-A3AD-5BB83C6D1FD3}" dt="2022-11-23T11:05:27.527" v="1684"/>
          <ac:picMkLst>
            <pc:docMk/>
            <pc:sldMk cId="2565461640" sldId="7446"/>
            <ac:picMk id="4" creationId="{5FA0837A-6F90-0949-4CCD-E4ECB847335F}"/>
          </ac:picMkLst>
        </pc:picChg>
        <pc:picChg chg="add mod">
          <ac:chgData name="VASSILOPOULOS Athena (DIGIT)" userId="S::athena.vassilopoulos@ec.europa.eu::3a9ed1ac-89b6-4c15-8bcb-beae0df3384a" providerId="AD" clId="Web-{A95C5F9C-2C1B-7513-A3AD-5BB83C6D1FD3}" dt="2022-11-23T11:08:30.159" v="1782" actId="1076"/>
          <ac:picMkLst>
            <pc:docMk/>
            <pc:sldMk cId="2565461640" sldId="7446"/>
            <ac:picMk id="6" creationId="{AB317D3F-C4DC-FDB3-098F-3D3E02E64BA4}"/>
          </ac:picMkLst>
        </pc:picChg>
        <pc:picChg chg="del">
          <ac:chgData name="VASSILOPOULOS Athena (DIGIT)" userId="S::athena.vassilopoulos@ec.europa.eu::3a9ed1ac-89b6-4c15-8bcb-beae0df3384a" providerId="AD" clId="Web-{A95C5F9C-2C1B-7513-A3AD-5BB83C6D1FD3}" dt="2022-11-23T11:05:27.527" v="1683"/>
          <ac:picMkLst>
            <pc:docMk/>
            <pc:sldMk cId="2565461640" sldId="7446"/>
            <ac:picMk id="7" creationId="{C7C6EB85-5C7C-CFD0-F587-31B33F7E9961}"/>
          </ac:picMkLst>
        </pc:picChg>
        <pc:picChg chg="del">
          <ac:chgData name="VASSILOPOULOS Athena (DIGIT)" userId="S::athena.vassilopoulos@ec.europa.eu::3a9ed1ac-89b6-4c15-8bcb-beae0df3384a" providerId="AD" clId="Web-{A95C5F9C-2C1B-7513-A3AD-5BB83C6D1FD3}" dt="2022-11-23T11:05:27.527" v="1682"/>
          <ac:picMkLst>
            <pc:docMk/>
            <pc:sldMk cId="2565461640" sldId="7446"/>
            <ac:picMk id="13" creationId="{9C57782F-CA55-B782-3081-725C8AFB672E}"/>
          </ac:picMkLst>
        </pc:picChg>
        <pc:picChg chg="del">
          <ac:chgData name="VASSILOPOULOS Athena (DIGIT)" userId="S::athena.vassilopoulos@ec.europa.eu::3a9ed1ac-89b6-4c15-8bcb-beae0df3384a" providerId="AD" clId="Web-{A95C5F9C-2C1B-7513-A3AD-5BB83C6D1FD3}" dt="2022-11-23T11:05:27.527" v="1681"/>
          <ac:picMkLst>
            <pc:docMk/>
            <pc:sldMk cId="2565461640" sldId="7446"/>
            <ac:picMk id="21" creationId="{55C22945-4642-563A-4D55-DC3051AE33E0}"/>
          </ac:picMkLst>
        </pc:picChg>
        <pc:picChg chg="del">
          <ac:chgData name="VASSILOPOULOS Athena (DIGIT)" userId="S::athena.vassilopoulos@ec.europa.eu::3a9ed1ac-89b6-4c15-8bcb-beae0df3384a" providerId="AD" clId="Web-{A95C5F9C-2C1B-7513-A3AD-5BB83C6D1FD3}" dt="2022-11-23T11:05:27.527" v="1680"/>
          <ac:picMkLst>
            <pc:docMk/>
            <pc:sldMk cId="2565461640" sldId="7446"/>
            <ac:picMk id="29" creationId="{301D2138-5E80-0C08-1E25-63C8437BF50B}"/>
          </ac:picMkLst>
        </pc:picChg>
        <pc:picChg chg="del">
          <ac:chgData name="VASSILOPOULOS Athena (DIGIT)" userId="S::athena.vassilopoulos@ec.europa.eu::3a9ed1ac-89b6-4c15-8bcb-beae0df3384a" providerId="AD" clId="Web-{A95C5F9C-2C1B-7513-A3AD-5BB83C6D1FD3}" dt="2022-11-23T11:05:27.527" v="1679"/>
          <ac:picMkLst>
            <pc:docMk/>
            <pc:sldMk cId="2565461640" sldId="7446"/>
            <ac:picMk id="34" creationId="{80094FD1-07BC-178A-2E5C-CEEA8DC563C3}"/>
          </ac:picMkLst>
        </pc:picChg>
        <pc:picChg chg="del">
          <ac:chgData name="VASSILOPOULOS Athena (DIGIT)" userId="S::athena.vassilopoulos@ec.europa.eu::3a9ed1ac-89b6-4c15-8bcb-beae0df3384a" providerId="AD" clId="Web-{A95C5F9C-2C1B-7513-A3AD-5BB83C6D1FD3}" dt="2022-11-23T11:05:27.527" v="1678"/>
          <ac:picMkLst>
            <pc:docMk/>
            <pc:sldMk cId="2565461640" sldId="7446"/>
            <ac:picMk id="36" creationId="{B96749B9-10CC-9932-3DFB-76D1F4741611}"/>
          </ac:picMkLst>
        </pc:picChg>
        <pc:picChg chg="del">
          <ac:chgData name="VASSILOPOULOS Athena (DIGIT)" userId="S::athena.vassilopoulos@ec.europa.eu::3a9ed1ac-89b6-4c15-8bcb-beae0df3384a" providerId="AD" clId="Web-{A95C5F9C-2C1B-7513-A3AD-5BB83C6D1FD3}" dt="2022-11-23T11:05:27.527" v="1677"/>
          <ac:picMkLst>
            <pc:docMk/>
            <pc:sldMk cId="2565461640" sldId="7446"/>
            <ac:picMk id="38" creationId="{C59A0D87-9523-4F3A-6450-16F5993C9744}"/>
          </ac:picMkLst>
        </pc:picChg>
        <pc:picChg chg="del">
          <ac:chgData name="VASSILOPOULOS Athena (DIGIT)" userId="S::athena.vassilopoulos@ec.europa.eu::3a9ed1ac-89b6-4c15-8bcb-beae0df3384a" providerId="AD" clId="Web-{A95C5F9C-2C1B-7513-A3AD-5BB83C6D1FD3}" dt="2022-11-23T11:05:27.527" v="1676"/>
          <ac:picMkLst>
            <pc:docMk/>
            <pc:sldMk cId="2565461640" sldId="7446"/>
            <ac:picMk id="40" creationId="{A309E9D7-FB2D-8B7F-FFEB-40ADA27E8570}"/>
          </ac:picMkLst>
        </pc:picChg>
        <pc:picChg chg="del">
          <ac:chgData name="VASSILOPOULOS Athena (DIGIT)" userId="S::athena.vassilopoulos@ec.europa.eu::3a9ed1ac-89b6-4c15-8bcb-beae0df3384a" providerId="AD" clId="Web-{A95C5F9C-2C1B-7513-A3AD-5BB83C6D1FD3}" dt="2022-11-23T11:05:27.527" v="1675"/>
          <ac:picMkLst>
            <pc:docMk/>
            <pc:sldMk cId="2565461640" sldId="7446"/>
            <ac:picMk id="42" creationId="{1D425C7D-B832-8EF7-EB86-256FA73240AE}"/>
          </ac:picMkLst>
        </pc:picChg>
        <pc:picChg chg="del">
          <ac:chgData name="VASSILOPOULOS Athena (DIGIT)" userId="S::athena.vassilopoulos@ec.europa.eu::3a9ed1ac-89b6-4c15-8bcb-beae0df3384a" providerId="AD" clId="Web-{A95C5F9C-2C1B-7513-A3AD-5BB83C6D1FD3}" dt="2022-11-23T11:05:27.527" v="1674"/>
          <ac:picMkLst>
            <pc:docMk/>
            <pc:sldMk cId="2565461640" sldId="7446"/>
            <ac:picMk id="44" creationId="{52C63569-76ED-4E66-3F2D-DF36B234A2B1}"/>
          </ac:picMkLst>
        </pc:picChg>
        <pc:picChg chg="del">
          <ac:chgData name="VASSILOPOULOS Athena (DIGIT)" userId="S::athena.vassilopoulos@ec.europa.eu::3a9ed1ac-89b6-4c15-8bcb-beae0df3384a" providerId="AD" clId="Web-{A95C5F9C-2C1B-7513-A3AD-5BB83C6D1FD3}" dt="2022-11-23T11:05:27.527" v="1673"/>
          <ac:picMkLst>
            <pc:docMk/>
            <pc:sldMk cId="2565461640" sldId="7446"/>
            <ac:picMk id="46" creationId="{D853C95A-5C60-30F4-09DE-B06FBD8E9C84}"/>
          </ac:picMkLst>
        </pc:picChg>
        <pc:picChg chg="del">
          <ac:chgData name="VASSILOPOULOS Athena (DIGIT)" userId="S::athena.vassilopoulos@ec.europa.eu::3a9ed1ac-89b6-4c15-8bcb-beae0df3384a" providerId="AD" clId="Web-{A95C5F9C-2C1B-7513-A3AD-5BB83C6D1FD3}" dt="2022-11-23T11:05:27.527" v="1668"/>
          <ac:picMkLst>
            <pc:docMk/>
            <pc:sldMk cId="2565461640" sldId="7446"/>
            <ac:picMk id="58" creationId="{84F4C37E-8237-227D-A584-C23C8A69215D}"/>
          </ac:picMkLst>
        </pc:picChg>
        <pc:picChg chg="del">
          <ac:chgData name="VASSILOPOULOS Athena (DIGIT)" userId="S::athena.vassilopoulos@ec.europa.eu::3a9ed1ac-89b6-4c15-8bcb-beae0df3384a" providerId="AD" clId="Web-{A95C5F9C-2C1B-7513-A3AD-5BB83C6D1FD3}" dt="2022-11-23T11:05:27.527" v="1665"/>
          <ac:picMkLst>
            <pc:docMk/>
            <pc:sldMk cId="2565461640" sldId="7446"/>
            <ac:picMk id="64" creationId="{10D26553-4DDE-3029-8E61-BD755DF63796}"/>
          </ac:picMkLst>
        </pc:picChg>
        <pc:picChg chg="del">
          <ac:chgData name="VASSILOPOULOS Athena (DIGIT)" userId="S::athena.vassilopoulos@ec.europa.eu::3a9ed1ac-89b6-4c15-8bcb-beae0df3384a" providerId="AD" clId="Web-{A95C5F9C-2C1B-7513-A3AD-5BB83C6D1FD3}" dt="2022-11-23T11:05:27.527" v="1663"/>
          <ac:picMkLst>
            <pc:docMk/>
            <pc:sldMk cId="2565461640" sldId="7446"/>
            <ac:picMk id="68" creationId="{27A714A2-66F6-0B79-288A-889333D9A759}"/>
          </ac:picMkLst>
        </pc:picChg>
        <pc:picChg chg="del">
          <ac:chgData name="VASSILOPOULOS Athena (DIGIT)" userId="S::athena.vassilopoulos@ec.europa.eu::3a9ed1ac-89b6-4c15-8bcb-beae0df3384a" providerId="AD" clId="Web-{A95C5F9C-2C1B-7513-A3AD-5BB83C6D1FD3}" dt="2022-11-23T11:05:27.527" v="1660"/>
          <ac:picMkLst>
            <pc:docMk/>
            <pc:sldMk cId="2565461640" sldId="7446"/>
            <ac:picMk id="74" creationId="{331F3551-F538-FD8B-5BF9-154EA20FE09B}"/>
          </ac:picMkLst>
        </pc:picChg>
        <pc:picChg chg="del">
          <ac:chgData name="VASSILOPOULOS Athena (DIGIT)" userId="S::athena.vassilopoulos@ec.europa.eu::3a9ed1ac-89b6-4c15-8bcb-beae0df3384a" providerId="AD" clId="Web-{A95C5F9C-2C1B-7513-A3AD-5BB83C6D1FD3}" dt="2022-11-23T11:05:27.512" v="1657"/>
          <ac:picMkLst>
            <pc:docMk/>
            <pc:sldMk cId="2565461640" sldId="7446"/>
            <ac:picMk id="80" creationId="{F0489B7A-13DF-4BAC-0233-6BA1871E5AE8}"/>
          </ac:picMkLst>
        </pc:picChg>
        <pc:picChg chg="del">
          <ac:chgData name="VASSILOPOULOS Athena (DIGIT)" userId="S::athena.vassilopoulos@ec.europa.eu::3a9ed1ac-89b6-4c15-8bcb-beae0df3384a" providerId="AD" clId="Web-{A95C5F9C-2C1B-7513-A3AD-5BB83C6D1FD3}" dt="2022-11-23T11:05:27.512" v="1654"/>
          <ac:picMkLst>
            <pc:docMk/>
            <pc:sldMk cId="2565461640" sldId="7446"/>
            <ac:picMk id="88" creationId="{B9F8C130-C202-0F1C-F64F-498670216A49}"/>
          </ac:picMkLst>
        </pc:picChg>
        <pc:cxnChg chg="del">
          <ac:chgData name="VASSILOPOULOS Athena (DIGIT)" userId="S::athena.vassilopoulos@ec.europa.eu::3a9ed1ac-89b6-4c15-8bcb-beae0df3384a" providerId="AD" clId="Web-{A95C5F9C-2C1B-7513-A3AD-5BB83C6D1FD3}" dt="2022-11-23T11:05:29.152" v="1685"/>
          <ac:cxnSpMkLst>
            <pc:docMk/>
            <pc:sldMk cId="2565461640" sldId="7446"/>
            <ac:cxnSpMk id="5" creationId="{AE96705B-1512-FA55-D1C7-502FDC9325D5}"/>
          </ac:cxnSpMkLst>
        </pc:cxnChg>
      </pc:sldChg>
      <pc:sldChg chg="addSp delSp modSp add ord replId modNotes">
        <pc:chgData name="VASSILOPOULOS Athena (DIGIT)" userId="S::athena.vassilopoulos@ec.europa.eu::3a9ed1ac-89b6-4c15-8bcb-beae0df3384a" providerId="AD" clId="Web-{A95C5F9C-2C1B-7513-A3AD-5BB83C6D1FD3}" dt="2022-11-23T11:19:40.213" v="2082"/>
        <pc:sldMkLst>
          <pc:docMk/>
          <pc:sldMk cId="3851751743" sldId="7447"/>
        </pc:sldMkLst>
        <pc:spChg chg="add mod">
          <ac:chgData name="VASSILOPOULOS Athena (DIGIT)" userId="S::athena.vassilopoulos@ec.europa.eu::3a9ed1ac-89b6-4c15-8bcb-beae0df3384a" providerId="AD" clId="Web-{A95C5F9C-2C1B-7513-A3AD-5BB83C6D1FD3}" dt="2022-11-23T11:18:04.413" v="2035" actId="20577"/>
          <ac:spMkLst>
            <pc:docMk/>
            <pc:sldMk cId="3851751743" sldId="7447"/>
            <ac:spMk id="3" creationId="{215E4A23-2593-1F91-8A4C-9833CDD80BE5}"/>
          </ac:spMkLst>
        </pc:spChg>
        <pc:spChg chg="del">
          <ac:chgData name="VASSILOPOULOS Athena (DIGIT)" userId="S::athena.vassilopoulos@ec.europa.eu::3a9ed1ac-89b6-4c15-8bcb-beae0df3384a" providerId="AD" clId="Web-{A95C5F9C-2C1B-7513-A3AD-5BB83C6D1FD3}" dt="2022-11-23T11:16:40.504" v="2012"/>
          <ac:spMkLst>
            <pc:docMk/>
            <pc:sldMk cId="3851751743" sldId="7447"/>
            <ac:spMk id="8" creationId="{DBA2CDC7-E90C-373B-E6D3-5383FE5688C7}"/>
          </ac:spMkLst>
        </pc:spChg>
        <pc:spChg chg="del mod">
          <ac:chgData name="VASSILOPOULOS Athena (DIGIT)" userId="S::athena.vassilopoulos@ec.europa.eu::3a9ed1ac-89b6-4c15-8bcb-beae0df3384a" providerId="AD" clId="Web-{A95C5F9C-2C1B-7513-A3AD-5BB83C6D1FD3}" dt="2022-11-23T11:16:53.395" v="2016"/>
          <ac:spMkLst>
            <pc:docMk/>
            <pc:sldMk cId="3851751743" sldId="7447"/>
            <ac:spMk id="10" creationId="{935E9D4E-C75B-0415-FD4A-8B8688AE588E}"/>
          </ac:spMkLst>
        </pc:spChg>
        <pc:spChg chg="del mod">
          <ac:chgData name="VASSILOPOULOS Athena (DIGIT)" userId="S::athena.vassilopoulos@ec.europa.eu::3a9ed1ac-89b6-4c15-8bcb-beae0df3384a" providerId="AD" clId="Web-{A95C5F9C-2C1B-7513-A3AD-5BB83C6D1FD3}" dt="2022-11-23T11:16:38.535" v="2011"/>
          <ac:spMkLst>
            <pc:docMk/>
            <pc:sldMk cId="3851751743" sldId="7447"/>
            <ac:spMk id="11" creationId="{7E150C74-3DEF-7CF3-AEA6-FA088D8B0734}"/>
          </ac:spMkLst>
        </pc:spChg>
        <pc:spChg chg="mod">
          <ac:chgData name="VASSILOPOULOS Athena (DIGIT)" userId="S::athena.vassilopoulos@ec.europa.eu::3a9ed1ac-89b6-4c15-8bcb-beae0df3384a" providerId="AD" clId="Web-{A95C5F9C-2C1B-7513-A3AD-5BB83C6D1FD3}" dt="2022-11-23T11:16:36.285" v="2009" actId="20577"/>
          <ac:spMkLst>
            <pc:docMk/>
            <pc:sldMk cId="3851751743" sldId="7447"/>
            <ac:spMk id="84" creationId="{A689DB92-8B1E-1719-CC96-265033521000}"/>
          </ac:spMkLst>
        </pc:spChg>
        <pc:picChg chg="del">
          <ac:chgData name="VASSILOPOULOS Athena (DIGIT)" userId="S::athena.vassilopoulos@ec.europa.eu::3a9ed1ac-89b6-4c15-8bcb-beae0df3384a" providerId="AD" clId="Web-{A95C5F9C-2C1B-7513-A3AD-5BB83C6D1FD3}" dt="2022-11-23T11:16:41.941" v="2013"/>
          <ac:picMkLst>
            <pc:docMk/>
            <pc:sldMk cId="3851751743" sldId="7447"/>
            <ac:picMk id="6" creationId="{AB317D3F-C4DC-FDB3-098F-3D3E02E64BA4}"/>
          </ac:picMkLst>
        </pc:picChg>
      </pc:sldChg>
      <pc:sldChg chg="delSp modSp add ord replId">
        <pc:chgData name="VASSILOPOULOS Athena (DIGIT)" userId="S::athena.vassilopoulos@ec.europa.eu::3a9ed1ac-89b6-4c15-8bcb-beae0df3384a" providerId="AD" clId="Web-{A95C5F9C-2C1B-7513-A3AD-5BB83C6D1FD3}" dt="2022-11-23T11:19:36.260" v="2080" actId="20577"/>
        <pc:sldMkLst>
          <pc:docMk/>
          <pc:sldMk cId="4213102471" sldId="7448"/>
        </pc:sldMkLst>
        <pc:spChg chg="del">
          <ac:chgData name="VASSILOPOULOS Athena (DIGIT)" userId="S::athena.vassilopoulos@ec.europa.eu::3a9ed1ac-89b6-4c15-8bcb-beae0df3384a" providerId="AD" clId="Web-{A95C5F9C-2C1B-7513-A3AD-5BB83C6D1FD3}" dt="2022-11-23T11:19:24.666" v="2071"/>
          <ac:spMkLst>
            <pc:docMk/>
            <pc:sldMk cId="4213102471" sldId="7448"/>
            <ac:spMk id="8" creationId="{DBA2CDC7-E90C-373B-E6D3-5383FE5688C7}"/>
          </ac:spMkLst>
        </pc:spChg>
        <pc:spChg chg="mod">
          <ac:chgData name="VASSILOPOULOS Athena (DIGIT)" userId="S::athena.vassilopoulos@ec.europa.eu::3a9ed1ac-89b6-4c15-8bcb-beae0df3384a" providerId="AD" clId="Web-{A95C5F9C-2C1B-7513-A3AD-5BB83C6D1FD3}" dt="2022-11-23T11:19:36.260" v="2080" actId="20577"/>
          <ac:spMkLst>
            <pc:docMk/>
            <pc:sldMk cId="4213102471" sldId="7448"/>
            <ac:spMk id="10" creationId="{935E9D4E-C75B-0415-FD4A-8B8688AE588E}"/>
          </ac:spMkLst>
        </pc:spChg>
        <pc:spChg chg="del">
          <ac:chgData name="VASSILOPOULOS Athena (DIGIT)" userId="S::athena.vassilopoulos@ec.europa.eu::3a9ed1ac-89b6-4c15-8bcb-beae0df3384a" providerId="AD" clId="Web-{A95C5F9C-2C1B-7513-A3AD-5BB83C6D1FD3}" dt="2022-11-23T11:19:22.978" v="2070"/>
          <ac:spMkLst>
            <pc:docMk/>
            <pc:sldMk cId="4213102471" sldId="7448"/>
            <ac:spMk id="11" creationId="{7E150C74-3DEF-7CF3-AEA6-FA088D8B0734}"/>
          </ac:spMkLst>
        </pc:spChg>
        <pc:spChg chg="mod">
          <ac:chgData name="VASSILOPOULOS Athena (DIGIT)" userId="S::athena.vassilopoulos@ec.europa.eu::3a9ed1ac-89b6-4c15-8bcb-beae0df3384a" providerId="AD" clId="Web-{A95C5F9C-2C1B-7513-A3AD-5BB83C6D1FD3}" dt="2022-11-23T11:19:19.697" v="2069" actId="20577"/>
          <ac:spMkLst>
            <pc:docMk/>
            <pc:sldMk cId="4213102471" sldId="7448"/>
            <ac:spMk id="84" creationId="{A689DB92-8B1E-1719-CC96-265033521000}"/>
          </ac:spMkLst>
        </pc:spChg>
        <pc:picChg chg="del">
          <ac:chgData name="VASSILOPOULOS Athena (DIGIT)" userId="S::athena.vassilopoulos@ec.europa.eu::3a9ed1ac-89b6-4c15-8bcb-beae0df3384a" providerId="AD" clId="Web-{A95C5F9C-2C1B-7513-A3AD-5BB83C6D1FD3}" dt="2022-11-23T11:19:26.463" v="2072"/>
          <ac:picMkLst>
            <pc:docMk/>
            <pc:sldMk cId="4213102471" sldId="7448"/>
            <ac:picMk id="6" creationId="{AB317D3F-C4DC-FDB3-098F-3D3E02E64BA4}"/>
          </ac:picMkLst>
        </pc:picChg>
      </pc:sldChg>
    </pc:docChg>
  </pc:docChgLst>
  <pc:docChgLst>
    <pc:chgData name="VASSILOPOULOS Athena (DIGIT)" userId="S::athena.vassilopoulos@ec.europa.eu::3a9ed1ac-89b6-4c15-8bcb-beae0df3384a" providerId="AD" clId="Web-{4BEF0A52-9F8D-4680-982B-F5D958AA632E}"/>
    <pc:docChg chg="addSld delSld modSld sldOrd">
      <pc:chgData name="VASSILOPOULOS Athena (DIGIT)" userId="S::athena.vassilopoulos@ec.europa.eu::3a9ed1ac-89b6-4c15-8bcb-beae0df3384a" providerId="AD" clId="Web-{4BEF0A52-9F8D-4680-982B-F5D958AA632E}" dt="2022-12-05T14:33:52.390" v="267"/>
      <pc:docMkLst>
        <pc:docMk/>
      </pc:docMkLst>
      <pc:sldChg chg="delSp modSp">
        <pc:chgData name="VASSILOPOULOS Athena (DIGIT)" userId="S::athena.vassilopoulos@ec.europa.eu::3a9ed1ac-89b6-4c15-8bcb-beae0df3384a" providerId="AD" clId="Web-{4BEF0A52-9F8D-4680-982B-F5D958AA632E}" dt="2022-12-05T14:19:17.601" v="38" actId="20577"/>
        <pc:sldMkLst>
          <pc:docMk/>
          <pc:sldMk cId="2990658189" sldId="7423"/>
        </pc:sldMkLst>
        <pc:spChg chg="del">
          <ac:chgData name="VASSILOPOULOS Athena (DIGIT)" userId="S::athena.vassilopoulos@ec.europa.eu::3a9ed1ac-89b6-4c15-8bcb-beae0df3384a" providerId="AD" clId="Web-{4BEF0A52-9F8D-4680-982B-F5D958AA632E}" dt="2022-12-05T14:12:53.591" v="0"/>
          <ac:spMkLst>
            <pc:docMk/>
            <pc:sldMk cId="2990658189" sldId="7423"/>
            <ac:spMk id="8" creationId="{BB0AE0AD-7A6C-506A-F18B-10AB9E3B03BB}"/>
          </ac:spMkLst>
        </pc:spChg>
        <pc:spChg chg="del">
          <ac:chgData name="VASSILOPOULOS Athena (DIGIT)" userId="S::athena.vassilopoulos@ec.europa.eu::3a9ed1ac-89b6-4c15-8bcb-beae0df3384a" providerId="AD" clId="Web-{4BEF0A52-9F8D-4680-982B-F5D958AA632E}" dt="2022-12-05T14:12:57.248" v="1"/>
          <ac:spMkLst>
            <pc:docMk/>
            <pc:sldMk cId="2990658189" sldId="7423"/>
            <ac:spMk id="12" creationId="{DDEEF418-CC28-4EC4-986E-92BC91C598A6}"/>
          </ac:spMkLst>
        </pc:spChg>
        <pc:spChg chg="mod">
          <ac:chgData name="VASSILOPOULOS Athena (DIGIT)" userId="S::athena.vassilopoulos@ec.europa.eu::3a9ed1ac-89b6-4c15-8bcb-beae0df3384a" providerId="AD" clId="Web-{4BEF0A52-9F8D-4680-982B-F5D958AA632E}" dt="2022-12-05T14:19:17.601" v="38" actId="20577"/>
          <ac:spMkLst>
            <pc:docMk/>
            <pc:sldMk cId="2990658189" sldId="7423"/>
            <ac:spMk id="14" creationId="{1A1E1C10-FC5C-08B2-4C85-B691C99F8C43}"/>
          </ac:spMkLst>
        </pc:spChg>
        <pc:picChg chg="mod">
          <ac:chgData name="VASSILOPOULOS Athena (DIGIT)" userId="S::athena.vassilopoulos@ec.europa.eu::3a9ed1ac-89b6-4c15-8bcb-beae0df3384a" providerId="AD" clId="Web-{4BEF0A52-9F8D-4680-982B-F5D958AA632E}" dt="2022-12-05T14:19:06.960" v="36" actId="14100"/>
          <ac:picMkLst>
            <pc:docMk/>
            <pc:sldMk cId="2990658189" sldId="7423"/>
            <ac:picMk id="17" creationId="{8DBFDACD-29A6-7AFF-B0DA-1DA8A0C95C00}"/>
          </ac:picMkLst>
        </pc:picChg>
      </pc:sldChg>
      <pc:sldChg chg="del">
        <pc:chgData name="VASSILOPOULOS Athena (DIGIT)" userId="S::athena.vassilopoulos@ec.europa.eu::3a9ed1ac-89b6-4c15-8bcb-beae0df3384a" providerId="AD" clId="Web-{4BEF0A52-9F8D-4680-982B-F5D958AA632E}" dt="2022-12-05T14:13:11.045" v="3"/>
        <pc:sldMkLst>
          <pc:docMk/>
          <pc:sldMk cId="473066645" sldId="7424"/>
        </pc:sldMkLst>
      </pc:sldChg>
      <pc:sldChg chg="del">
        <pc:chgData name="VASSILOPOULOS Athena (DIGIT)" userId="S::athena.vassilopoulos@ec.europa.eu::3a9ed1ac-89b6-4c15-8bcb-beae0df3384a" providerId="AD" clId="Web-{4BEF0A52-9F8D-4680-982B-F5D958AA632E}" dt="2022-12-05T14:13:13.076" v="4"/>
        <pc:sldMkLst>
          <pc:docMk/>
          <pc:sldMk cId="4254055963" sldId="7427"/>
        </pc:sldMkLst>
      </pc:sldChg>
      <pc:sldChg chg="del">
        <pc:chgData name="VASSILOPOULOS Athena (DIGIT)" userId="S::athena.vassilopoulos@ec.europa.eu::3a9ed1ac-89b6-4c15-8bcb-beae0df3384a" providerId="AD" clId="Web-{4BEF0A52-9F8D-4680-982B-F5D958AA632E}" dt="2022-12-05T14:13:13.685" v="5"/>
        <pc:sldMkLst>
          <pc:docMk/>
          <pc:sldMk cId="3546355729" sldId="7428"/>
        </pc:sldMkLst>
      </pc:sldChg>
      <pc:sldChg chg="modSp">
        <pc:chgData name="VASSILOPOULOS Athena (DIGIT)" userId="S::athena.vassilopoulos@ec.europa.eu::3a9ed1ac-89b6-4c15-8bcb-beae0df3384a" providerId="AD" clId="Web-{4BEF0A52-9F8D-4680-982B-F5D958AA632E}" dt="2022-12-05T14:19:51.633" v="42" actId="1076"/>
        <pc:sldMkLst>
          <pc:docMk/>
          <pc:sldMk cId="3935723364" sldId="7430"/>
        </pc:sldMkLst>
        <pc:spChg chg="mod">
          <ac:chgData name="VASSILOPOULOS Athena (DIGIT)" userId="S::athena.vassilopoulos@ec.europa.eu::3a9ed1ac-89b6-4c15-8bcb-beae0df3384a" providerId="AD" clId="Web-{4BEF0A52-9F8D-4680-982B-F5D958AA632E}" dt="2022-12-05T14:19:51.633" v="42" actId="1076"/>
          <ac:spMkLst>
            <pc:docMk/>
            <pc:sldMk cId="3935723364" sldId="7430"/>
            <ac:spMk id="15" creationId="{747F05D8-475C-42FF-8C72-762A00FF7544}"/>
          </ac:spMkLst>
        </pc:spChg>
      </pc:sldChg>
      <pc:sldChg chg="modSp">
        <pc:chgData name="VASSILOPOULOS Athena (DIGIT)" userId="S::athena.vassilopoulos@ec.europa.eu::3a9ed1ac-89b6-4c15-8bcb-beae0df3384a" providerId="AD" clId="Web-{4BEF0A52-9F8D-4680-982B-F5D958AA632E}" dt="2022-12-05T14:33:12.405" v="263" actId="20577"/>
        <pc:sldMkLst>
          <pc:docMk/>
          <pc:sldMk cId="2998538282" sldId="7432"/>
        </pc:sldMkLst>
        <pc:spChg chg="mod">
          <ac:chgData name="VASSILOPOULOS Athena (DIGIT)" userId="S::athena.vassilopoulos@ec.europa.eu::3a9ed1ac-89b6-4c15-8bcb-beae0df3384a" providerId="AD" clId="Web-{4BEF0A52-9F8D-4680-982B-F5D958AA632E}" dt="2022-12-05T14:33:12.405" v="263" actId="20577"/>
          <ac:spMkLst>
            <pc:docMk/>
            <pc:sldMk cId="2998538282" sldId="7432"/>
            <ac:spMk id="6" creationId="{FA627E51-6530-1920-3DA5-37DEEC83B88E}"/>
          </ac:spMkLst>
        </pc:spChg>
        <pc:spChg chg="mod">
          <ac:chgData name="VASSILOPOULOS Athena (DIGIT)" userId="S::athena.vassilopoulos@ec.europa.eu::3a9ed1ac-89b6-4c15-8bcb-beae0df3384a" providerId="AD" clId="Web-{4BEF0A52-9F8D-4680-982B-F5D958AA632E}" dt="2022-12-05T14:33:04.842" v="259" actId="20577"/>
          <ac:spMkLst>
            <pc:docMk/>
            <pc:sldMk cId="2998538282" sldId="7432"/>
            <ac:spMk id="15" creationId="{CE526415-A67B-4C48-025B-F68427705390}"/>
          </ac:spMkLst>
        </pc:spChg>
      </pc:sldChg>
      <pc:sldChg chg="delSp modSp del">
        <pc:chgData name="VASSILOPOULOS Athena (DIGIT)" userId="S::athena.vassilopoulos@ec.europa.eu::3a9ed1ac-89b6-4c15-8bcb-beae0df3384a" providerId="AD" clId="Web-{4BEF0A52-9F8D-4680-982B-F5D958AA632E}" dt="2022-12-05T14:33:44.609" v="265"/>
        <pc:sldMkLst>
          <pc:docMk/>
          <pc:sldMk cId="478393198" sldId="7435"/>
        </pc:sldMkLst>
        <pc:spChg chg="del topLvl">
          <ac:chgData name="VASSILOPOULOS Athena (DIGIT)" userId="S::athena.vassilopoulos@ec.europa.eu::3a9ed1ac-89b6-4c15-8bcb-beae0df3384a" providerId="AD" clId="Web-{4BEF0A52-9F8D-4680-982B-F5D958AA632E}" dt="2022-12-05T14:23:32.296" v="144"/>
          <ac:spMkLst>
            <pc:docMk/>
            <pc:sldMk cId="478393198" sldId="7435"/>
            <ac:spMk id="10" creationId="{CC3A2DF9-ECFC-38CA-E3E7-EBD202105A39}"/>
          </ac:spMkLst>
        </pc:spChg>
        <pc:spChg chg="del mod topLvl">
          <ac:chgData name="VASSILOPOULOS Athena (DIGIT)" userId="S::athena.vassilopoulos@ec.europa.eu::3a9ed1ac-89b6-4c15-8bcb-beae0df3384a" providerId="AD" clId="Web-{4BEF0A52-9F8D-4680-982B-F5D958AA632E}" dt="2022-12-05T14:23:30.420" v="143"/>
          <ac:spMkLst>
            <pc:docMk/>
            <pc:sldMk cId="478393198" sldId="7435"/>
            <ac:spMk id="14" creationId="{E9400FF2-8E68-F853-DEC2-6D4D4B4533DD}"/>
          </ac:spMkLst>
        </pc:spChg>
        <pc:spChg chg="del topLvl">
          <ac:chgData name="VASSILOPOULOS Athena (DIGIT)" userId="S::athena.vassilopoulos@ec.europa.eu::3a9ed1ac-89b6-4c15-8bcb-beae0df3384a" providerId="AD" clId="Web-{4BEF0A52-9F8D-4680-982B-F5D958AA632E}" dt="2022-12-05T14:26:08.815" v="156"/>
          <ac:spMkLst>
            <pc:docMk/>
            <pc:sldMk cId="478393198" sldId="7435"/>
            <ac:spMk id="22" creationId="{54CC5A24-8B3E-3E56-5AEA-CDACA2D41CD5}"/>
          </ac:spMkLst>
        </pc:spChg>
        <pc:grpChg chg="del">
          <ac:chgData name="VASSILOPOULOS Athena (DIGIT)" userId="S::athena.vassilopoulos@ec.europa.eu::3a9ed1ac-89b6-4c15-8bcb-beae0df3384a" providerId="AD" clId="Web-{4BEF0A52-9F8D-4680-982B-F5D958AA632E}" dt="2022-12-05T14:23:32.296" v="144"/>
          <ac:grpSpMkLst>
            <pc:docMk/>
            <pc:sldMk cId="478393198" sldId="7435"/>
            <ac:grpSpMk id="12" creationId="{90ADDE52-FC5D-3E18-7FB6-9F52556B2809}"/>
          </ac:grpSpMkLst>
        </pc:grpChg>
        <pc:grpChg chg="del">
          <ac:chgData name="VASSILOPOULOS Athena (DIGIT)" userId="S::athena.vassilopoulos@ec.europa.eu::3a9ed1ac-89b6-4c15-8bcb-beae0df3384a" providerId="AD" clId="Web-{4BEF0A52-9F8D-4680-982B-F5D958AA632E}" dt="2022-12-05T14:23:30.420" v="143"/>
          <ac:grpSpMkLst>
            <pc:docMk/>
            <pc:sldMk cId="478393198" sldId="7435"/>
            <ac:grpSpMk id="16" creationId="{2713FABA-5EE0-A3CA-D9F0-CF4017EACDAA}"/>
          </ac:grpSpMkLst>
        </pc:grpChg>
        <pc:grpChg chg="del">
          <ac:chgData name="VASSILOPOULOS Athena (DIGIT)" userId="S::athena.vassilopoulos@ec.europa.eu::3a9ed1ac-89b6-4c15-8bcb-beae0df3384a" providerId="AD" clId="Web-{4BEF0A52-9F8D-4680-982B-F5D958AA632E}" dt="2022-12-05T14:25:40.596" v="155"/>
          <ac:grpSpMkLst>
            <pc:docMk/>
            <pc:sldMk cId="478393198" sldId="7435"/>
            <ac:grpSpMk id="20" creationId="{8D1D0A51-2FB7-3ECA-A54D-98A836C9535F}"/>
          </ac:grpSpMkLst>
        </pc:grpChg>
        <pc:grpChg chg="del">
          <ac:chgData name="VASSILOPOULOS Athena (DIGIT)" userId="S::athena.vassilopoulos@ec.europa.eu::3a9ed1ac-89b6-4c15-8bcb-beae0df3384a" providerId="AD" clId="Web-{4BEF0A52-9F8D-4680-982B-F5D958AA632E}" dt="2022-12-05T14:26:08.815" v="156"/>
          <ac:grpSpMkLst>
            <pc:docMk/>
            <pc:sldMk cId="478393198" sldId="7435"/>
            <ac:grpSpMk id="24" creationId="{6526E314-4F7A-856A-3033-6971FA3BAF4C}"/>
          </ac:grpSpMkLst>
        </pc:grpChg>
        <pc:picChg chg="del topLvl">
          <ac:chgData name="VASSILOPOULOS Athena (DIGIT)" userId="S::athena.vassilopoulos@ec.europa.eu::3a9ed1ac-89b6-4c15-8bcb-beae0df3384a" providerId="AD" clId="Web-{4BEF0A52-9F8D-4680-982B-F5D958AA632E}" dt="2022-12-05T14:23:34.108" v="145"/>
          <ac:picMkLst>
            <pc:docMk/>
            <pc:sldMk cId="478393198" sldId="7435"/>
            <ac:picMk id="11" creationId="{2C443402-FB35-C9B9-200C-56C8482D3693}"/>
          </ac:picMkLst>
        </pc:picChg>
        <pc:picChg chg="del topLvl">
          <ac:chgData name="VASSILOPOULOS Athena (DIGIT)" userId="S::athena.vassilopoulos@ec.europa.eu::3a9ed1ac-89b6-4c15-8bcb-beae0df3384a" providerId="AD" clId="Web-{4BEF0A52-9F8D-4680-982B-F5D958AA632E}" dt="2022-12-05T14:23:35.264" v="146"/>
          <ac:picMkLst>
            <pc:docMk/>
            <pc:sldMk cId="478393198" sldId="7435"/>
            <ac:picMk id="15" creationId="{7F4875E2-43E9-3EDC-5AF0-C0A958B0D327}"/>
          </ac:picMkLst>
        </pc:picChg>
        <pc:picChg chg="topLvl">
          <ac:chgData name="VASSILOPOULOS Athena (DIGIT)" userId="S::athena.vassilopoulos@ec.europa.eu::3a9ed1ac-89b6-4c15-8bcb-beae0df3384a" providerId="AD" clId="Web-{4BEF0A52-9F8D-4680-982B-F5D958AA632E}" dt="2022-12-05T14:26:08.815" v="156"/>
          <ac:picMkLst>
            <pc:docMk/>
            <pc:sldMk cId="478393198" sldId="7435"/>
            <ac:picMk id="23" creationId="{918F7DC5-75DB-3FDC-8382-CE05D9D9B06E}"/>
          </ac:picMkLst>
        </pc:picChg>
      </pc:sldChg>
      <pc:sldChg chg="ord">
        <pc:chgData name="VASSILOPOULOS Athena (DIGIT)" userId="S::athena.vassilopoulos@ec.europa.eu::3a9ed1ac-89b6-4c15-8bcb-beae0df3384a" providerId="AD" clId="Web-{4BEF0A52-9F8D-4680-982B-F5D958AA632E}" dt="2022-12-05T14:15:08.611" v="27"/>
        <pc:sldMkLst>
          <pc:docMk/>
          <pc:sldMk cId="1354927387" sldId="7438"/>
        </pc:sldMkLst>
      </pc:sldChg>
      <pc:sldChg chg="del">
        <pc:chgData name="VASSILOPOULOS Athena (DIGIT)" userId="S::athena.vassilopoulos@ec.europa.eu::3a9ed1ac-89b6-4c15-8bcb-beae0df3384a" providerId="AD" clId="Web-{4BEF0A52-9F8D-4680-982B-F5D958AA632E}" dt="2022-12-05T14:32:50.232" v="254"/>
        <pc:sldMkLst>
          <pc:docMk/>
          <pc:sldMk cId="2577538384" sldId="7439"/>
        </pc:sldMkLst>
      </pc:sldChg>
      <pc:sldChg chg="del">
        <pc:chgData name="VASSILOPOULOS Athena (DIGIT)" userId="S::athena.vassilopoulos@ec.europa.eu::3a9ed1ac-89b6-4c15-8bcb-beae0df3384a" providerId="AD" clId="Web-{4BEF0A52-9F8D-4680-982B-F5D958AA632E}" dt="2022-12-05T14:31:21.370" v="233"/>
        <pc:sldMkLst>
          <pc:docMk/>
          <pc:sldMk cId="1427110958" sldId="7440"/>
        </pc:sldMkLst>
      </pc:sldChg>
      <pc:sldChg chg="del">
        <pc:chgData name="VASSILOPOULOS Athena (DIGIT)" userId="S::athena.vassilopoulos@ec.europa.eu::3a9ed1ac-89b6-4c15-8bcb-beae0df3384a" providerId="AD" clId="Web-{4BEF0A52-9F8D-4680-982B-F5D958AA632E}" dt="2022-12-05T14:33:50.187" v="266"/>
        <pc:sldMkLst>
          <pc:docMk/>
          <pc:sldMk cId="3851751743" sldId="7447"/>
        </pc:sldMkLst>
      </pc:sldChg>
      <pc:sldChg chg="del">
        <pc:chgData name="VASSILOPOULOS Athena (DIGIT)" userId="S::athena.vassilopoulos@ec.europa.eu::3a9ed1ac-89b6-4c15-8bcb-beae0df3384a" providerId="AD" clId="Web-{4BEF0A52-9F8D-4680-982B-F5D958AA632E}" dt="2022-12-05T14:33:52.390" v="267"/>
        <pc:sldMkLst>
          <pc:docMk/>
          <pc:sldMk cId="3661983051" sldId="7449"/>
        </pc:sldMkLst>
      </pc:sldChg>
      <pc:sldChg chg="del">
        <pc:chgData name="VASSILOPOULOS Athena (DIGIT)" userId="S::athena.vassilopoulos@ec.europa.eu::3a9ed1ac-89b6-4c15-8bcb-beae0df3384a" providerId="AD" clId="Web-{4BEF0A52-9F8D-4680-982B-F5D958AA632E}" dt="2022-12-05T14:13:08.826" v="2"/>
        <pc:sldMkLst>
          <pc:docMk/>
          <pc:sldMk cId="1228647330" sldId="7451"/>
        </pc:sldMkLst>
      </pc:sldChg>
      <pc:sldChg chg="del">
        <pc:chgData name="VASSILOPOULOS Athena (DIGIT)" userId="S::athena.vassilopoulos@ec.europa.eu::3a9ed1ac-89b6-4c15-8bcb-beae0df3384a" providerId="AD" clId="Web-{4BEF0A52-9F8D-4680-982B-F5D958AA632E}" dt="2022-12-05T14:32:52.513" v="255"/>
        <pc:sldMkLst>
          <pc:docMk/>
          <pc:sldMk cId="3060884149" sldId="7452"/>
        </pc:sldMkLst>
      </pc:sldChg>
      <pc:sldChg chg="addSp delSp modSp add replId">
        <pc:chgData name="VASSILOPOULOS Athena (DIGIT)" userId="S::athena.vassilopoulos@ec.europa.eu::3a9ed1ac-89b6-4c15-8bcb-beae0df3384a" providerId="AD" clId="Web-{4BEF0A52-9F8D-4680-982B-F5D958AA632E}" dt="2022-12-05T14:33:21.217" v="264"/>
        <pc:sldMkLst>
          <pc:docMk/>
          <pc:sldMk cId="1740864928" sldId="7454"/>
        </pc:sldMkLst>
        <pc:spChg chg="add del mod">
          <ac:chgData name="VASSILOPOULOS Athena (DIGIT)" userId="S::athena.vassilopoulos@ec.europa.eu::3a9ed1ac-89b6-4c15-8bcb-beae0df3384a" providerId="AD" clId="Web-{4BEF0A52-9F8D-4680-982B-F5D958AA632E}" dt="2022-12-05T14:21:34.042" v="125"/>
          <ac:spMkLst>
            <pc:docMk/>
            <pc:sldMk cId="1740864928" sldId="7454"/>
            <ac:spMk id="3" creationId="{381E8B78-4F5B-5E44-5A39-FFD66E578975}"/>
          </ac:spMkLst>
        </pc:spChg>
        <pc:spChg chg="add mod">
          <ac:chgData name="VASSILOPOULOS Athena (DIGIT)" userId="S::athena.vassilopoulos@ec.europa.eu::3a9ed1ac-89b6-4c15-8bcb-beae0df3384a" providerId="AD" clId="Web-{4BEF0A52-9F8D-4680-982B-F5D958AA632E}" dt="2022-12-05T14:29:55.603" v="219" actId="1076"/>
          <ac:spMkLst>
            <pc:docMk/>
            <pc:sldMk cId="1740864928" sldId="7454"/>
            <ac:spMk id="5" creationId="{087C65C4-99B6-498D-775E-ECD1A046E4D5}"/>
          </ac:spMkLst>
        </pc:spChg>
        <pc:spChg chg="add mod">
          <ac:chgData name="VASSILOPOULOS Athena (DIGIT)" userId="S::athena.vassilopoulos@ec.europa.eu::3a9ed1ac-89b6-4c15-8bcb-beae0df3384a" providerId="AD" clId="Web-{4BEF0A52-9F8D-4680-982B-F5D958AA632E}" dt="2022-12-05T14:30:56.870" v="232" actId="20577"/>
          <ac:spMkLst>
            <pc:docMk/>
            <pc:sldMk cId="1740864928" sldId="7454"/>
            <ac:spMk id="7" creationId="{B4ED2E45-283A-B8E9-C8E5-2F2DFCBD4B2C}"/>
          </ac:spMkLst>
        </pc:spChg>
        <pc:spChg chg="add mod">
          <ac:chgData name="VASSILOPOULOS Athena (DIGIT)" userId="S::athena.vassilopoulos@ec.europa.eu::3a9ed1ac-89b6-4c15-8bcb-beae0df3384a" providerId="AD" clId="Web-{4BEF0A52-9F8D-4680-982B-F5D958AA632E}" dt="2022-12-05T14:32:43.763" v="253" actId="1076"/>
          <ac:spMkLst>
            <pc:docMk/>
            <pc:sldMk cId="1740864928" sldId="7454"/>
            <ac:spMk id="12" creationId="{1C6C577E-C650-5F2D-1F5E-CE6FD35E8A14}"/>
          </ac:spMkLst>
        </pc:spChg>
        <pc:spChg chg="del">
          <ac:chgData name="VASSILOPOULOS Athena (DIGIT)" userId="S::athena.vassilopoulos@ec.europa.eu::3a9ed1ac-89b6-4c15-8bcb-beae0df3384a" providerId="AD" clId="Web-{4BEF0A52-9F8D-4680-982B-F5D958AA632E}" dt="2022-12-05T14:14:44.969" v="24"/>
          <ac:spMkLst>
            <pc:docMk/>
            <pc:sldMk cId="1740864928" sldId="7454"/>
            <ac:spMk id="15" creationId="{747F05D8-475C-42FF-8C72-762A00FF7544}"/>
          </ac:spMkLst>
        </pc:spChg>
        <pc:spChg chg="mod">
          <ac:chgData name="VASSILOPOULOS Athena (DIGIT)" userId="S::athena.vassilopoulos@ec.europa.eu::3a9ed1ac-89b6-4c15-8bcb-beae0df3384a" providerId="AD" clId="Web-{4BEF0A52-9F8D-4680-982B-F5D958AA632E}" dt="2022-12-05T14:14:42.766" v="23" actId="20577"/>
          <ac:spMkLst>
            <pc:docMk/>
            <pc:sldMk cId="1740864928" sldId="7454"/>
            <ac:spMk id="84" creationId="{A689DB92-8B1E-1719-CC96-265033521000}"/>
          </ac:spMkLst>
        </pc:spChg>
        <pc:spChg chg="mod">
          <ac:chgData name="VASSILOPOULOS Athena (DIGIT)" userId="S::athena.vassilopoulos@ec.europa.eu::3a9ed1ac-89b6-4c15-8bcb-beae0df3384a" providerId="AD" clId="Web-{4BEF0A52-9F8D-4680-982B-F5D958AA632E}" dt="2022-12-05T14:30:40.166" v="229" actId="20577"/>
          <ac:spMkLst>
            <pc:docMk/>
            <pc:sldMk cId="1740864928" sldId="7454"/>
            <ac:spMk id="89" creationId="{07556B9B-BC22-0E7C-B0FA-41C01EAFB71D}"/>
          </ac:spMkLst>
        </pc:spChg>
        <pc:spChg chg="del">
          <ac:chgData name="VASSILOPOULOS Athena (DIGIT)" userId="S::athena.vassilopoulos@ec.europa.eu::3a9ed1ac-89b6-4c15-8bcb-beae0df3384a" providerId="AD" clId="Web-{4BEF0A52-9F8D-4680-982B-F5D958AA632E}" dt="2022-12-05T14:22:47.810" v="131"/>
          <ac:spMkLst>
            <pc:docMk/>
            <pc:sldMk cId="1740864928" sldId="7454"/>
            <ac:spMk id="90" creationId="{0B4B3183-C85A-3C7C-102C-981697CABAF0}"/>
          </ac:spMkLst>
        </pc:spChg>
        <pc:spChg chg="del mod">
          <ac:chgData name="VASSILOPOULOS Athena (DIGIT)" userId="S::athena.vassilopoulos@ec.europa.eu::3a9ed1ac-89b6-4c15-8bcb-beae0df3384a" providerId="AD" clId="Web-{4BEF0A52-9F8D-4680-982B-F5D958AA632E}" dt="2022-12-05T14:22:53.435" v="136"/>
          <ac:spMkLst>
            <pc:docMk/>
            <pc:sldMk cId="1740864928" sldId="7454"/>
            <ac:spMk id="99" creationId="{47ACCA88-7F67-CBC0-56FC-D43447F9764D}"/>
          </ac:spMkLst>
        </pc:spChg>
        <pc:spChg chg="del">
          <ac:chgData name="VASSILOPOULOS Athena (DIGIT)" userId="S::athena.vassilopoulos@ec.europa.eu::3a9ed1ac-89b6-4c15-8bcb-beae0df3384a" providerId="AD" clId="Web-{4BEF0A52-9F8D-4680-982B-F5D958AA632E}" dt="2022-12-05T14:22:55.232" v="137"/>
          <ac:spMkLst>
            <pc:docMk/>
            <pc:sldMk cId="1740864928" sldId="7454"/>
            <ac:spMk id="101" creationId="{D0FBA982-AB49-CC72-1A67-5C616464E78C}"/>
          </ac:spMkLst>
        </pc:spChg>
        <pc:picChg chg="add mod">
          <ac:chgData name="VASSILOPOULOS Athena (DIGIT)" userId="S::athena.vassilopoulos@ec.europa.eu::3a9ed1ac-89b6-4c15-8bcb-beae0df3384a" providerId="AD" clId="Web-{4BEF0A52-9F8D-4680-982B-F5D958AA632E}" dt="2022-12-05T14:27:43.505" v="175" actId="1076"/>
          <ac:picMkLst>
            <pc:docMk/>
            <pc:sldMk cId="1740864928" sldId="7454"/>
            <ac:picMk id="2" creationId="{35F57F76-6D08-7804-77FD-666E2FF3C6A1}"/>
          </ac:picMkLst>
        </pc:picChg>
        <pc:picChg chg="add mod">
          <ac:chgData name="VASSILOPOULOS Athena (DIGIT)" userId="S::athena.vassilopoulos@ec.europa.eu::3a9ed1ac-89b6-4c15-8bcb-beae0df3384a" providerId="AD" clId="Web-{4BEF0A52-9F8D-4680-982B-F5D958AA632E}" dt="2022-12-05T14:29:57.868" v="220" actId="1076"/>
          <ac:picMkLst>
            <pc:docMk/>
            <pc:sldMk cId="1740864928" sldId="7454"/>
            <ac:picMk id="4" creationId="{D9ED5137-3F07-9126-4D81-0262DF1C8780}"/>
          </ac:picMkLst>
        </pc:picChg>
        <pc:picChg chg="add mod">
          <ac:chgData name="VASSILOPOULOS Athena (DIGIT)" userId="S::athena.vassilopoulos@ec.europa.eu::3a9ed1ac-89b6-4c15-8bcb-beae0df3384a" providerId="AD" clId="Web-{4BEF0A52-9F8D-4680-982B-F5D958AA632E}" dt="2022-12-05T14:30:47.838" v="231" actId="1076"/>
          <ac:picMkLst>
            <pc:docMk/>
            <pc:sldMk cId="1740864928" sldId="7454"/>
            <ac:picMk id="6" creationId="{E63D4743-A506-EE54-A364-D1D02AC76E1E}"/>
          </ac:picMkLst>
        </pc:picChg>
        <pc:picChg chg="add mod">
          <ac:chgData name="VASSILOPOULOS Athena (DIGIT)" userId="S::athena.vassilopoulos@ec.europa.eu::3a9ed1ac-89b6-4c15-8bcb-beae0df3384a" providerId="AD" clId="Web-{4BEF0A52-9F8D-4680-982B-F5D958AA632E}" dt="2022-12-05T14:32:20.747" v="249" actId="1076"/>
          <ac:picMkLst>
            <pc:docMk/>
            <pc:sldMk cId="1740864928" sldId="7454"/>
            <ac:picMk id="11" creationId="{1AE2514C-7D40-8DA4-3D13-0446C54D03AA}"/>
          </ac:picMkLst>
        </pc:picChg>
        <pc:picChg chg="add">
          <ac:chgData name="VASSILOPOULOS Athena (DIGIT)" userId="S::athena.vassilopoulos@ec.europa.eu::3a9ed1ac-89b6-4c15-8bcb-beae0df3384a" providerId="AD" clId="Web-{4BEF0A52-9F8D-4680-982B-F5D958AA632E}" dt="2022-12-05T14:33:21.217" v="264"/>
          <ac:picMkLst>
            <pc:docMk/>
            <pc:sldMk cId="1740864928" sldId="7454"/>
            <ac:picMk id="14" creationId="{70AF1767-A98C-F1E6-0312-EFD39F381BAE}"/>
          </ac:picMkLst>
        </pc:picChg>
        <pc:picChg chg="del">
          <ac:chgData name="VASSILOPOULOS Athena (DIGIT)" userId="S::athena.vassilopoulos@ec.europa.eu::3a9ed1ac-89b6-4c15-8bcb-beae0df3384a" providerId="AD" clId="Web-{4BEF0A52-9F8D-4680-982B-F5D958AA632E}" dt="2022-12-05T14:15:47.268" v="31"/>
          <ac:picMkLst>
            <pc:docMk/>
            <pc:sldMk cId="1740864928" sldId="7454"/>
            <ac:picMk id="87" creationId="{D933769B-B7D3-591A-0A5A-B95B5C336591}"/>
          </ac:picMkLst>
        </pc:picChg>
        <pc:picChg chg="del">
          <ac:chgData name="VASSILOPOULOS Athena (DIGIT)" userId="S::athena.vassilopoulos@ec.europa.eu::3a9ed1ac-89b6-4c15-8bcb-beae0df3384a" providerId="AD" clId="Web-{4BEF0A52-9F8D-4680-982B-F5D958AA632E}" dt="2022-12-05T14:22:46.138" v="130"/>
          <ac:picMkLst>
            <pc:docMk/>
            <pc:sldMk cId="1740864928" sldId="7454"/>
            <ac:picMk id="93" creationId="{D91736A2-E954-671A-286C-7A1E8F4A9043}"/>
          </ac:picMkLst>
        </pc:picChg>
        <pc:picChg chg="del">
          <ac:chgData name="VASSILOPOULOS Athena (DIGIT)" userId="S::athena.vassilopoulos@ec.europa.eu::3a9ed1ac-89b6-4c15-8bcb-beae0df3384a" providerId="AD" clId="Web-{4BEF0A52-9F8D-4680-982B-F5D958AA632E}" dt="2022-12-05T14:22:50.279" v="133"/>
          <ac:picMkLst>
            <pc:docMk/>
            <pc:sldMk cId="1740864928" sldId="7454"/>
            <ac:picMk id="96" creationId="{DB9C5210-441D-F35A-891B-FC89DDA5B529}"/>
          </ac:picMkLst>
        </pc:picChg>
        <pc:picChg chg="del">
          <ac:chgData name="VASSILOPOULOS Athena (DIGIT)" userId="S::athena.vassilopoulos@ec.europa.eu::3a9ed1ac-89b6-4c15-8bcb-beae0df3384a" providerId="AD" clId="Web-{4BEF0A52-9F8D-4680-982B-F5D958AA632E}" dt="2022-12-05T14:22:56.420" v="138"/>
          <ac:picMkLst>
            <pc:docMk/>
            <pc:sldMk cId="1740864928" sldId="7454"/>
            <ac:picMk id="100" creationId="{193FC13B-FCC6-C763-8C18-D0BA19DE4B2F}"/>
          </ac:picMkLst>
        </pc:picChg>
        <pc:cxnChg chg="del">
          <ac:chgData name="VASSILOPOULOS Athena (DIGIT)" userId="S::athena.vassilopoulos@ec.europa.eu::3a9ed1ac-89b6-4c15-8bcb-beae0df3384a" providerId="AD" clId="Web-{4BEF0A52-9F8D-4680-982B-F5D958AA632E}" dt="2022-12-05T14:22:49.060" v="132"/>
          <ac:cxnSpMkLst>
            <pc:docMk/>
            <pc:sldMk cId="1740864928" sldId="7454"/>
            <ac:cxnSpMk id="9" creationId="{87972151-38BA-0874-D4F8-C3CF84FEB31E}"/>
          </ac:cxnSpMkLst>
        </pc:cxnChg>
        <pc:cxnChg chg="del">
          <ac:chgData name="VASSILOPOULOS Athena (DIGIT)" userId="S::athena.vassilopoulos@ec.europa.eu::3a9ed1ac-89b6-4c15-8bcb-beae0df3384a" providerId="AD" clId="Web-{4BEF0A52-9F8D-4680-982B-F5D958AA632E}" dt="2022-12-05T14:15:48.565" v="32"/>
          <ac:cxnSpMkLst>
            <pc:docMk/>
            <pc:sldMk cId="1740864928" sldId="7454"/>
            <ac:cxnSpMk id="10" creationId="{2E6DE65C-99F2-B08C-6021-EEB62478FB8B}"/>
          </ac:cxnSpMkLst>
        </pc:cxnChg>
      </pc:sldChg>
    </pc:docChg>
  </pc:docChgLst>
  <pc:docChgLst>
    <pc:chgData name="VASSILOPOULOS Athena (DIGIT)" userId="S::athena.vassilopoulos@ec.europa.eu::3a9ed1ac-89b6-4c15-8bcb-beae0df3384a" providerId="AD" clId="Web-{0BE8DF6E-BB94-4580-9BA6-2EE4471C8384}"/>
    <pc:docChg chg="modSld">
      <pc:chgData name="VASSILOPOULOS Athena (DIGIT)" userId="S::athena.vassilopoulos@ec.europa.eu::3a9ed1ac-89b6-4c15-8bcb-beae0df3384a" providerId="AD" clId="Web-{0BE8DF6E-BB94-4580-9BA6-2EE4471C8384}" dt="2022-11-22T14:15:19.083" v="23" actId="20577"/>
      <pc:docMkLst>
        <pc:docMk/>
      </pc:docMkLst>
      <pc:sldChg chg="addSp modSp">
        <pc:chgData name="VASSILOPOULOS Athena (DIGIT)" userId="S::athena.vassilopoulos@ec.europa.eu::3a9ed1ac-89b6-4c15-8bcb-beae0df3384a" providerId="AD" clId="Web-{0BE8DF6E-BB94-4580-9BA6-2EE4471C8384}" dt="2022-11-22T14:15:19.083" v="23" actId="20577"/>
        <pc:sldMkLst>
          <pc:docMk/>
          <pc:sldMk cId="1709414717" sldId="7391"/>
        </pc:sldMkLst>
        <pc:spChg chg="mod">
          <ac:chgData name="VASSILOPOULOS Athena (DIGIT)" userId="S::athena.vassilopoulos@ec.europa.eu::3a9ed1ac-89b6-4c15-8bcb-beae0df3384a" providerId="AD" clId="Web-{0BE8DF6E-BB94-4580-9BA6-2EE4471C8384}" dt="2022-11-22T14:12:29.126" v="10" actId="20577"/>
          <ac:spMkLst>
            <pc:docMk/>
            <pc:sldMk cId="1709414717" sldId="7391"/>
            <ac:spMk id="3" creationId="{66BCA171-A821-46BD-8639-5E8A5D64D3BF}"/>
          </ac:spMkLst>
        </pc:spChg>
        <pc:spChg chg="add mod">
          <ac:chgData name="VASSILOPOULOS Athena (DIGIT)" userId="S::athena.vassilopoulos@ec.europa.eu::3a9ed1ac-89b6-4c15-8bcb-beae0df3384a" providerId="AD" clId="Web-{0BE8DF6E-BB94-4580-9BA6-2EE4471C8384}" dt="2022-11-22T14:15:19.083" v="23" actId="20577"/>
          <ac:spMkLst>
            <pc:docMk/>
            <pc:sldMk cId="1709414717" sldId="7391"/>
            <ac:spMk id="4" creationId="{90800C18-4717-A57A-5303-8B3975F4B4CE}"/>
          </ac:spMkLst>
        </pc:spChg>
      </pc:sldChg>
    </pc:docChg>
  </pc:docChgLst>
  <pc:docChgLst>
    <pc:chgData name="BODINO Maria Claudia (DIGIT)" userId="12842ee0-f64e-4708-aefb-36594b521ec0" providerId="ADAL" clId="{B9F6801C-0BFB-46E5-A87A-7CE7EC7DF98E}"/>
    <pc:docChg chg="undo custSel addSld delSld modSld sldOrd">
      <pc:chgData name="BODINO Maria Claudia (DIGIT)" userId="12842ee0-f64e-4708-aefb-36594b521ec0" providerId="ADAL" clId="{B9F6801C-0BFB-46E5-A87A-7CE7EC7DF98E}" dt="2022-11-29T14:19:01.999" v="1135" actId="20577"/>
      <pc:docMkLst>
        <pc:docMk/>
      </pc:docMkLst>
      <pc:sldChg chg="addSp modSp mod">
        <pc:chgData name="BODINO Maria Claudia (DIGIT)" userId="12842ee0-f64e-4708-aefb-36594b521ec0" providerId="ADAL" clId="{B9F6801C-0BFB-46E5-A87A-7CE7EC7DF98E}" dt="2022-11-29T11:10:31.948" v="921" actId="13926"/>
        <pc:sldMkLst>
          <pc:docMk/>
          <pc:sldMk cId="2990658189" sldId="7423"/>
        </pc:sldMkLst>
        <pc:spChg chg="mod">
          <ac:chgData name="BODINO Maria Claudia (DIGIT)" userId="12842ee0-f64e-4708-aefb-36594b521ec0" providerId="ADAL" clId="{B9F6801C-0BFB-46E5-A87A-7CE7EC7DF98E}" dt="2022-11-29T08:34:14.281" v="229" actId="403"/>
          <ac:spMkLst>
            <pc:docMk/>
            <pc:sldMk cId="2990658189" sldId="7423"/>
            <ac:spMk id="8" creationId="{BB0AE0AD-7A6C-506A-F18B-10AB9E3B03BB}"/>
          </ac:spMkLst>
        </pc:spChg>
        <pc:spChg chg="add mod">
          <ac:chgData name="BODINO Maria Claudia (DIGIT)" userId="12842ee0-f64e-4708-aefb-36594b521ec0" providerId="ADAL" clId="{B9F6801C-0BFB-46E5-A87A-7CE7EC7DF98E}" dt="2022-11-29T10:25:45.637" v="557" actId="14100"/>
          <ac:spMkLst>
            <pc:docMk/>
            <pc:sldMk cId="2990658189" sldId="7423"/>
            <ac:spMk id="12" creationId="{DDEEF418-CC28-4EC4-986E-92BC91C598A6}"/>
          </ac:spMkLst>
        </pc:spChg>
        <pc:spChg chg="mod">
          <ac:chgData name="BODINO Maria Claudia (DIGIT)" userId="12842ee0-f64e-4708-aefb-36594b521ec0" providerId="ADAL" clId="{B9F6801C-0BFB-46E5-A87A-7CE7EC7DF98E}" dt="2022-11-29T11:10:31.948" v="921" actId="13926"/>
          <ac:spMkLst>
            <pc:docMk/>
            <pc:sldMk cId="2990658189" sldId="7423"/>
            <ac:spMk id="14" creationId="{1A1E1C10-FC5C-08B2-4C85-B691C99F8C43}"/>
          </ac:spMkLst>
        </pc:spChg>
        <pc:picChg chg="mod">
          <ac:chgData name="BODINO Maria Claudia (DIGIT)" userId="12842ee0-f64e-4708-aefb-36594b521ec0" providerId="ADAL" clId="{B9F6801C-0BFB-46E5-A87A-7CE7EC7DF98E}" dt="2022-11-29T10:20:35.703" v="533" actId="14100"/>
          <ac:picMkLst>
            <pc:docMk/>
            <pc:sldMk cId="2990658189" sldId="7423"/>
            <ac:picMk id="17" creationId="{8DBFDACD-29A6-7AFF-B0DA-1DA8A0C95C00}"/>
          </ac:picMkLst>
        </pc:picChg>
      </pc:sldChg>
      <pc:sldChg chg="addSp modSp mod">
        <pc:chgData name="BODINO Maria Claudia (DIGIT)" userId="12842ee0-f64e-4708-aefb-36594b521ec0" providerId="ADAL" clId="{B9F6801C-0BFB-46E5-A87A-7CE7EC7DF98E}" dt="2022-11-29T10:27:17.796" v="567" actId="207"/>
        <pc:sldMkLst>
          <pc:docMk/>
          <pc:sldMk cId="473066645" sldId="7424"/>
        </pc:sldMkLst>
        <pc:spChg chg="mod">
          <ac:chgData name="BODINO Maria Claudia (DIGIT)" userId="12842ee0-f64e-4708-aefb-36594b521ec0" providerId="ADAL" clId="{B9F6801C-0BFB-46E5-A87A-7CE7EC7DF98E}" dt="2022-11-28T15:19:55.211" v="93" actId="404"/>
          <ac:spMkLst>
            <pc:docMk/>
            <pc:sldMk cId="473066645" sldId="7424"/>
            <ac:spMk id="2" creationId="{F1DA20A9-4E0E-2983-6D61-187DC0A5E8E5}"/>
          </ac:spMkLst>
        </pc:spChg>
        <pc:spChg chg="mod">
          <ac:chgData name="BODINO Maria Claudia (DIGIT)" userId="12842ee0-f64e-4708-aefb-36594b521ec0" providerId="ADAL" clId="{B9F6801C-0BFB-46E5-A87A-7CE7EC7DF98E}" dt="2022-11-29T10:26:37.312" v="561"/>
          <ac:spMkLst>
            <pc:docMk/>
            <pc:sldMk cId="473066645" sldId="7424"/>
            <ac:spMk id="9" creationId="{A3C82557-3E8A-575C-8368-71804E01CCFB}"/>
          </ac:spMkLst>
        </pc:spChg>
        <pc:spChg chg="add mod">
          <ac:chgData name="BODINO Maria Claudia (DIGIT)" userId="12842ee0-f64e-4708-aefb-36594b521ec0" providerId="ADAL" clId="{B9F6801C-0BFB-46E5-A87A-7CE7EC7DF98E}" dt="2022-11-29T10:26:48.194" v="564" actId="114"/>
          <ac:spMkLst>
            <pc:docMk/>
            <pc:sldMk cId="473066645" sldId="7424"/>
            <ac:spMk id="15" creationId="{821118DD-EBFF-4308-8A3C-2DD408D77063}"/>
          </ac:spMkLst>
        </pc:spChg>
        <pc:spChg chg="mod">
          <ac:chgData name="BODINO Maria Claudia (DIGIT)" userId="12842ee0-f64e-4708-aefb-36594b521ec0" providerId="ADAL" clId="{B9F6801C-0BFB-46E5-A87A-7CE7EC7DF98E}" dt="2022-11-29T10:27:17.796" v="567" actId="207"/>
          <ac:spMkLst>
            <pc:docMk/>
            <pc:sldMk cId="473066645" sldId="7424"/>
            <ac:spMk id="30" creationId="{BA9DD6A4-174D-34C1-A6A2-AA3B83ABC95D}"/>
          </ac:spMkLst>
        </pc:spChg>
      </pc:sldChg>
      <pc:sldChg chg="modSp mod">
        <pc:chgData name="BODINO Maria Claudia (DIGIT)" userId="12842ee0-f64e-4708-aefb-36594b521ec0" providerId="ADAL" clId="{B9F6801C-0BFB-46E5-A87A-7CE7EC7DF98E}" dt="2022-11-29T11:30:06.436" v="980" actId="1076"/>
        <pc:sldMkLst>
          <pc:docMk/>
          <pc:sldMk cId="4254055963" sldId="7427"/>
        </pc:sldMkLst>
        <pc:spChg chg="mod">
          <ac:chgData name="BODINO Maria Claudia (DIGIT)" userId="12842ee0-f64e-4708-aefb-36594b521ec0" providerId="ADAL" clId="{B9F6801C-0BFB-46E5-A87A-7CE7EC7DF98E}" dt="2022-11-29T11:30:02.885" v="979" actId="1076"/>
          <ac:spMkLst>
            <pc:docMk/>
            <pc:sldMk cId="4254055963" sldId="7427"/>
            <ac:spMk id="2" creationId="{F1DA20A9-4E0E-2983-6D61-187DC0A5E8E5}"/>
          </ac:spMkLst>
        </pc:spChg>
        <pc:spChg chg="mod">
          <ac:chgData name="BODINO Maria Claudia (DIGIT)" userId="12842ee0-f64e-4708-aefb-36594b521ec0" providerId="ADAL" clId="{B9F6801C-0BFB-46E5-A87A-7CE7EC7DF98E}" dt="2022-11-29T11:30:06.436" v="980" actId="1076"/>
          <ac:spMkLst>
            <pc:docMk/>
            <pc:sldMk cId="4254055963" sldId="7427"/>
            <ac:spMk id="7" creationId="{18C5671A-C1EC-792B-E3D7-B49BA3723D16}"/>
          </ac:spMkLst>
        </pc:spChg>
        <pc:spChg chg="mod">
          <ac:chgData name="BODINO Maria Claudia (DIGIT)" userId="12842ee0-f64e-4708-aefb-36594b521ec0" providerId="ADAL" clId="{B9F6801C-0BFB-46E5-A87A-7CE7EC7DF98E}" dt="2022-11-29T11:14:00.697" v="975" actId="13926"/>
          <ac:spMkLst>
            <pc:docMk/>
            <pc:sldMk cId="4254055963" sldId="7427"/>
            <ac:spMk id="9" creationId="{A3C82557-3E8A-575C-8368-71804E01CCFB}"/>
          </ac:spMkLst>
        </pc:spChg>
      </pc:sldChg>
      <pc:sldChg chg="addSp delSp modSp mod">
        <pc:chgData name="BODINO Maria Claudia (DIGIT)" userId="12842ee0-f64e-4708-aefb-36594b521ec0" providerId="ADAL" clId="{B9F6801C-0BFB-46E5-A87A-7CE7EC7DF98E}" dt="2022-11-29T14:19:01.999" v="1135" actId="20577"/>
        <pc:sldMkLst>
          <pc:docMk/>
          <pc:sldMk cId="3546355729" sldId="7428"/>
        </pc:sldMkLst>
        <pc:spChg chg="mod">
          <ac:chgData name="BODINO Maria Claudia (DIGIT)" userId="12842ee0-f64e-4708-aefb-36594b521ec0" providerId="ADAL" clId="{B9F6801C-0BFB-46E5-A87A-7CE7EC7DF98E}" dt="2022-11-29T13:50:51.574" v="1007" actId="20577"/>
          <ac:spMkLst>
            <pc:docMk/>
            <pc:sldMk cId="3546355729" sldId="7428"/>
            <ac:spMk id="5" creationId="{8FFE1A63-35EA-000F-ECF2-9032FB0736C7}"/>
          </ac:spMkLst>
        </pc:spChg>
        <pc:spChg chg="mod">
          <ac:chgData name="BODINO Maria Claudia (DIGIT)" userId="12842ee0-f64e-4708-aefb-36594b521ec0" providerId="ADAL" clId="{B9F6801C-0BFB-46E5-A87A-7CE7EC7DF98E}" dt="2022-11-29T14:00:45.911" v="1090" actId="20577"/>
          <ac:spMkLst>
            <pc:docMk/>
            <pc:sldMk cId="3546355729" sldId="7428"/>
            <ac:spMk id="7" creationId="{D3DA8696-495F-E7D3-8F64-E12B17FFDB22}"/>
          </ac:spMkLst>
        </pc:spChg>
        <pc:spChg chg="mod">
          <ac:chgData name="BODINO Maria Claudia (DIGIT)" userId="12842ee0-f64e-4708-aefb-36594b521ec0" providerId="ADAL" clId="{B9F6801C-0BFB-46E5-A87A-7CE7EC7DF98E}" dt="2022-11-29T13:50:48.986" v="1006" actId="20577"/>
          <ac:spMkLst>
            <pc:docMk/>
            <pc:sldMk cId="3546355729" sldId="7428"/>
            <ac:spMk id="9" creationId="{B22C9513-3B24-AF59-8378-8701ACB2EA58}"/>
          </ac:spMkLst>
        </pc:spChg>
        <pc:spChg chg="mod">
          <ac:chgData name="BODINO Maria Claudia (DIGIT)" userId="12842ee0-f64e-4708-aefb-36594b521ec0" providerId="ADAL" clId="{B9F6801C-0BFB-46E5-A87A-7CE7EC7DF98E}" dt="2022-11-29T13:50:46.082" v="1005" actId="20577"/>
          <ac:spMkLst>
            <pc:docMk/>
            <pc:sldMk cId="3546355729" sldId="7428"/>
            <ac:spMk id="11" creationId="{57AA280E-DA6D-F0E0-219B-057346B02105}"/>
          </ac:spMkLst>
        </pc:spChg>
        <pc:spChg chg="mod">
          <ac:chgData name="BODINO Maria Claudia (DIGIT)" userId="12842ee0-f64e-4708-aefb-36594b521ec0" providerId="ADAL" clId="{B9F6801C-0BFB-46E5-A87A-7CE7EC7DF98E}" dt="2022-11-29T14:19:01.999" v="1135" actId="20577"/>
          <ac:spMkLst>
            <pc:docMk/>
            <pc:sldMk cId="3546355729" sldId="7428"/>
            <ac:spMk id="13" creationId="{7E0618D9-6139-B3CC-722D-7F55B4DF71F8}"/>
          </ac:spMkLst>
        </pc:spChg>
        <pc:spChg chg="add mod">
          <ac:chgData name="BODINO Maria Claudia (DIGIT)" userId="12842ee0-f64e-4708-aefb-36594b521ec0" providerId="ADAL" clId="{B9F6801C-0BFB-46E5-A87A-7CE7EC7DF98E}" dt="2022-11-29T14:03:07.067" v="1134"/>
          <ac:spMkLst>
            <pc:docMk/>
            <pc:sldMk cId="3546355729" sldId="7428"/>
            <ac:spMk id="14" creationId="{C9C0D038-7A55-48F0-847E-11009B093068}"/>
          </ac:spMkLst>
        </pc:spChg>
        <pc:spChg chg="mod">
          <ac:chgData name="BODINO Maria Claudia (DIGIT)" userId="12842ee0-f64e-4708-aefb-36594b521ec0" providerId="ADAL" clId="{B9F6801C-0BFB-46E5-A87A-7CE7EC7DF98E}" dt="2022-11-29T13:50:16.870" v="998" actId="1076"/>
          <ac:spMkLst>
            <pc:docMk/>
            <pc:sldMk cId="3546355729" sldId="7428"/>
            <ac:spMk id="15" creationId="{A5F64849-E9D5-306A-FBDC-64703FA47C74}"/>
          </ac:spMkLst>
        </pc:spChg>
        <pc:spChg chg="add del mod">
          <ac:chgData name="BODINO Maria Claudia (DIGIT)" userId="12842ee0-f64e-4708-aefb-36594b521ec0" providerId="ADAL" clId="{B9F6801C-0BFB-46E5-A87A-7CE7EC7DF98E}" dt="2022-11-29T13:51:24.346" v="1021"/>
          <ac:spMkLst>
            <pc:docMk/>
            <pc:sldMk cId="3546355729" sldId="7428"/>
            <ac:spMk id="16" creationId="{82BD1830-D71C-414E-85C1-CC171573B5BB}"/>
          </ac:spMkLst>
        </pc:spChg>
        <pc:spChg chg="mod">
          <ac:chgData name="BODINO Maria Claudia (DIGIT)" userId="12842ee0-f64e-4708-aefb-36594b521ec0" providerId="ADAL" clId="{B9F6801C-0BFB-46E5-A87A-7CE7EC7DF98E}" dt="2022-11-29T13:50:14.749" v="997" actId="1076"/>
          <ac:spMkLst>
            <pc:docMk/>
            <pc:sldMk cId="3546355729" sldId="7428"/>
            <ac:spMk id="17" creationId="{5DF71943-6EE1-ABC7-B495-C42699CBFBDC}"/>
          </ac:spMkLst>
        </pc:spChg>
        <pc:spChg chg="add mod">
          <ac:chgData name="BODINO Maria Claudia (DIGIT)" userId="12842ee0-f64e-4708-aefb-36594b521ec0" providerId="ADAL" clId="{B9F6801C-0BFB-46E5-A87A-7CE7EC7DF98E}" dt="2022-11-29T14:00:48.933" v="1091" actId="20577"/>
          <ac:spMkLst>
            <pc:docMk/>
            <pc:sldMk cId="3546355729" sldId="7428"/>
            <ac:spMk id="18" creationId="{0C368F39-0979-4474-A7AF-3626E5EFEBC8}"/>
          </ac:spMkLst>
        </pc:spChg>
        <pc:spChg chg="mod">
          <ac:chgData name="BODINO Maria Claudia (DIGIT)" userId="12842ee0-f64e-4708-aefb-36594b521ec0" providerId="ADAL" clId="{B9F6801C-0BFB-46E5-A87A-7CE7EC7DF98E}" dt="2022-11-29T14:00:41.233" v="1089" actId="108"/>
          <ac:spMkLst>
            <pc:docMk/>
            <pc:sldMk cId="3546355729" sldId="7428"/>
            <ac:spMk id="19" creationId="{B21FFBFE-D801-134B-B0B7-C9ADF6BCEB30}"/>
          </ac:spMkLst>
        </pc:spChg>
        <pc:spChg chg="mod">
          <ac:chgData name="BODINO Maria Claudia (DIGIT)" userId="12842ee0-f64e-4708-aefb-36594b521ec0" providerId="ADAL" clId="{B9F6801C-0BFB-46E5-A87A-7CE7EC7DF98E}" dt="2022-11-29T13:51:13.805" v="1015" actId="20577"/>
          <ac:spMkLst>
            <pc:docMk/>
            <pc:sldMk cId="3546355729" sldId="7428"/>
            <ac:spMk id="37" creationId="{E0777BCE-CD8C-9063-25D8-53847C33E020}"/>
          </ac:spMkLst>
        </pc:spChg>
      </pc:sldChg>
      <pc:sldChg chg="addSp modSp mod addCm delCm">
        <pc:chgData name="BODINO Maria Claudia (DIGIT)" userId="12842ee0-f64e-4708-aefb-36594b521ec0" providerId="ADAL" clId="{B9F6801C-0BFB-46E5-A87A-7CE7EC7DF98E}" dt="2022-11-29T11:34:36.263" v="981"/>
        <pc:sldMkLst>
          <pc:docMk/>
          <pc:sldMk cId="3935723364" sldId="7430"/>
        </pc:sldMkLst>
        <pc:spChg chg="add mod">
          <ac:chgData name="BODINO Maria Claudia (DIGIT)" userId="12842ee0-f64e-4708-aefb-36594b521ec0" providerId="ADAL" clId="{B9F6801C-0BFB-46E5-A87A-7CE7EC7DF98E}" dt="2022-11-29T11:34:36.263" v="981"/>
          <ac:spMkLst>
            <pc:docMk/>
            <pc:sldMk cId="3935723364" sldId="7430"/>
            <ac:spMk id="15" creationId="{747F05D8-475C-42FF-8C72-762A00FF7544}"/>
          </ac:spMkLst>
        </pc:spChg>
        <pc:spChg chg="mod">
          <ac:chgData name="BODINO Maria Claudia (DIGIT)" userId="12842ee0-f64e-4708-aefb-36594b521ec0" providerId="ADAL" clId="{B9F6801C-0BFB-46E5-A87A-7CE7EC7DF98E}" dt="2022-11-29T08:46:43.177" v="247" actId="1076"/>
          <ac:spMkLst>
            <pc:docMk/>
            <pc:sldMk cId="3935723364" sldId="7430"/>
            <ac:spMk id="84" creationId="{A689DB92-8B1E-1719-CC96-265033521000}"/>
          </ac:spMkLst>
        </pc:spChg>
        <pc:spChg chg="mod">
          <ac:chgData name="BODINO Maria Claudia (DIGIT)" userId="12842ee0-f64e-4708-aefb-36594b521ec0" providerId="ADAL" clId="{B9F6801C-0BFB-46E5-A87A-7CE7EC7DF98E}" dt="2022-11-28T15:23:19.939" v="109" actId="20577"/>
          <ac:spMkLst>
            <pc:docMk/>
            <pc:sldMk cId="3935723364" sldId="7430"/>
            <ac:spMk id="89" creationId="{07556B9B-BC22-0E7C-B0FA-41C01EAFB71D}"/>
          </ac:spMkLst>
        </pc:spChg>
        <pc:spChg chg="mod">
          <ac:chgData name="BODINO Maria Claudia (DIGIT)" userId="12842ee0-f64e-4708-aefb-36594b521ec0" providerId="ADAL" clId="{B9F6801C-0BFB-46E5-A87A-7CE7EC7DF98E}" dt="2022-11-28T15:22:59.280" v="103" actId="14100"/>
          <ac:spMkLst>
            <pc:docMk/>
            <pc:sldMk cId="3935723364" sldId="7430"/>
            <ac:spMk id="90" creationId="{0B4B3183-C85A-3C7C-102C-981697CABAF0}"/>
          </ac:spMkLst>
        </pc:spChg>
        <pc:spChg chg="mod">
          <ac:chgData name="BODINO Maria Claudia (DIGIT)" userId="12842ee0-f64e-4708-aefb-36594b521ec0" providerId="ADAL" clId="{B9F6801C-0BFB-46E5-A87A-7CE7EC7DF98E}" dt="2022-11-29T08:46:59.572" v="249" actId="1076"/>
          <ac:spMkLst>
            <pc:docMk/>
            <pc:sldMk cId="3935723364" sldId="7430"/>
            <ac:spMk id="92" creationId="{FA22910F-3F4E-7B0A-59F0-AD3E7D94D511}"/>
          </ac:spMkLst>
        </pc:spChg>
        <pc:spChg chg="mod">
          <ac:chgData name="BODINO Maria Claudia (DIGIT)" userId="12842ee0-f64e-4708-aefb-36594b521ec0" providerId="ADAL" clId="{B9F6801C-0BFB-46E5-A87A-7CE7EC7DF98E}" dt="2022-11-28T15:23:25.433" v="110" actId="20577"/>
          <ac:spMkLst>
            <pc:docMk/>
            <pc:sldMk cId="3935723364" sldId="7430"/>
            <ac:spMk id="99" creationId="{47ACCA88-7F67-CBC0-56FC-D43447F9764D}"/>
          </ac:spMkLst>
        </pc:spChg>
        <pc:picChg chg="mod">
          <ac:chgData name="BODINO Maria Claudia (DIGIT)" userId="12842ee0-f64e-4708-aefb-36594b521ec0" providerId="ADAL" clId="{B9F6801C-0BFB-46E5-A87A-7CE7EC7DF98E}" dt="2022-11-28T15:23:11.600" v="108" actId="1076"/>
          <ac:picMkLst>
            <pc:docMk/>
            <pc:sldMk cId="3935723364" sldId="7430"/>
            <ac:picMk id="87" creationId="{D933769B-B7D3-591A-0A5A-B95B5C336591}"/>
          </ac:picMkLst>
        </pc:picChg>
        <pc:picChg chg="mod">
          <ac:chgData name="BODINO Maria Claudia (DIGIT)" userId="12842ee0-f64e-4708-aefb-36594b521ec0" providerId="ADAL" clId="{B9F6801C-0BFB-46E5-A87A-7CE7EC7DF98E}" dt="2022-11-28T15:23:09.671" v="107" actId="1076"/>
          <ac:picMkLst>
            <pc:docMk/>
            <pc:sldMk cId="3935723364" sldId="7430"/>
            <ac:picMk id="93" creationId="{D91736A2-E954-671A-286C-7A1E8F4A9043}"/>
          </ac:picMkLst>
        </pc:picChg>
        <pc:picChg chg="mod">
          <ac:chgData name="BODINO Maria Claudia (DIGIT)" userId="12842ee0-f64e-4708-aefb-36594b521ec0" providerId="ADAL" clId="{B9F6801C-0BFB-46E5-A87A-7CE7EC7DF98E}" dt="2022-11-28T15:23:06.087" v="105" actId="1076"/>
          <ac:picMkLst>
            <pc:docMk/>
            <pc:sldMk cId="3935723364" sldId="7430"/>
            <ac:picMk id="96" creationId="{DB9C5210-441D-F35A-891B-FC89DDA5B529}"/>
          </ac:picMkLst>
        </pc:picChg>
        <pc:cxnChg chg="mod">
          <ac:chgData name="BODINO Maria Claudia (DIGIT)" userId="12842ee0-f64e-4708-aefb-36594b521ec0" providerId="ADAL" clId="{B9F6801C-0BFB-46E5-A87A-7CE7EC7DF98E}" dt="2022-11-28T15:23:08.270" v="106" actId="1076"/>
          <ac:cxnSpMkLst>
            <pc:docMk/>
            <pc:sldMk cId="3935723364" sldId="7430"/>
            <ac:cxnSpMk id="9" creationId="{87972151-38BA-0874-D4F8-C3CF84FEB31E}"/>
          </ac:cxnSpMkLst>
        </pc:cxnChg>
        <pc:cxnChg chg="mod">
          <ac:chgData name="BODINO Maria Claudia (DIGIT)" userId="12842ee0-f64e-4708-aefb-36594b521ec0" providerId="ADAL" clId="{B9F6801C-0BFB-46E5-A87A-7CE7EC7DF98E}" dt="2022-11-28T15:22:37.209" v="99" actId="1076"/>
          <ac:cxnSpMkLst>
            <pc:docMk/>
            <pc:sldMk cId="3935723364" sldId="7430"/>
            <ac:cxnSpMk id="10" creationId="{2E6DE65C-99F2-B08C-6021-EEB62478FB8B}"/>
          </ac:cxnSpMkLst>
        </pc:cxnChg>
      </pc:sldChg>
      <pc:sldChg chg="modSp add mod">
        <pc:chgData name="BODINO Maria Claudia (DIGIT)" userId="12842ee0-f64e-4708-aefb-36594b521ec0" providerId="ADAL" clId="{B9F6801C-0BFB-46E5-A87A-7CE7EC7DF98E}" dt="2022-11-29T11:14:39.598" v="978" actId="13926"/>
        <pc:sldMkLst>
          <pc:docMk/>
          <pc:sldMk cId="2998538282" sldId="7432"/>
        </pc:sldMkLst>
        <pc:spChg chg="mod">
          <ac:chgData name="BODINO Maria Claudia (DIGIT)" userId="12842ee0-f64e-4708-aefb-36594b521ec0" providerId="ADAL" clId="{B9F6801C-0BFB-46E5-A87A-7CE7EC7DF98E}" dt="2022-11-29T11:14:39.598" v="978" actId="13926"/>
          <ac:spMkLst>
            <pc:docMk/>
            <pc:sldMk cId="2998538282" sldId="7432"/>
            <ac:spMk id="6" creationId="{FA627E51-6530-1920-3DA5-37DEEC83B88E}"/>
          </ac:spMkLst>
        </pc:spChg>
        <pc:spChg chg="mod">
          <ac:chgData name="BODINO Maria Claudia (DIGIT)" userId="12842ee0-f64e-4708-aefb-36594b521ec0" providerId="ADAL" clId="{B9F6801C-0BFB-46E5-A87A-7CE7EC7DF98E}" dt="2022-11-29T11:14:35.501" v="977" actId="13926"/>
          <ac:spMkLst>
            <pc:docMk/>
            <pc:sldMk cId="2998538282" sldId="7432"/>
            <ac:spMk id="15" creationId="{CE526415-A67B-4C48-025B-F68427705390}"/>
          </ac:spMkLst>
        </pc:spChg>
      </pc:sldChg>
      <pc:sldChg chg="modSp del mod">
        <pc:chgData name="BODINO Maria Claudia (DIGIT)" userId="12842ee0-f64e-4708-aefb-36594b521ec0" providerId="ADAL" clId="{B9F6801C-0BFB-46E5-A87A-7CE7EC7DF98E}" dt="2022-11-29T09:03:53.013" v="500" actId="2696"/>
        <pc:sldMkLst>
          <pc:docMk/>
          <pc:sldMk cId="3381231668" sldId="7432"/>
        </pc:sldMkLst>
        <pc:spChg chg="mod">
          <ac:chgData name="BODINO Maria Claudia (DIGIT)" userId="12842ee0-f64e-4708-aefb-36594b521ec0" providerId="ADAL" clId="{B9F6801C-0BFB-46E5-A87A-7CE7EC7DF98E}" dt="2022-11-28T15:23:52.876" v="115" actId="113"/>
          <ac:spMkLst>
            <pc:docMk/>
            <pc:sldMk cId="3381231668" sldId="7432"/>
            <ac:spMk id="15" creationId="{CE526415-A67B-4C48-025B-F68427705390}"/>
          </ac:spMkLst>
        </pc:spChg>
        <pc:spChg chg="mod">
          <ac:chgData name="BODINO Maria Claudia (DIGIT)" userId="12842ee0-f64e-4708-aefb-36594b521ec0" providerId="ADAL" clId="{B9F6801C-0BFB-46E5-A87A-7CE7EC7DF98E}" dt="2022-11-29T08:47:06.003" v="250" actId="1076"/>
          <ac:spMkLst>
            <pc:docMk/>
            <pc:sldMk cId="3381231668" sldId="7432"/>
            <ac:spMk id="84" creationId="{A689DB92-8B1E-1719-CC96-265033521000}"/>
          </ac:spMkLst>
        </pc:spChg>
        <pc:spChg chg="mod">
          <ac:chgData name="BODINO Maria Claudia (DIGIT)" userId="12842ee0-f64e-4708-aefb-36594b521ec0" providerId="ADAL" clId="{B9F6801C-0BFB-46E5-A87A-7CE7EC7DF98E}" dt="2022-11-29T08:47:13.817" v="252" actId="1076"/>
          <ac:spMkLst>
            <pc:docMk/>
            <pc:sldMk cId="3381231668" sldId="7432"/>
            <ac:spMk id="92" creationId="{FA22910F-3F4E-7B0A-59F0-AD3E7D94D511}"/>
          </ac:spMkLst>
        </pc:spChg>
        <pc:grpChg chg="mod">
          <ac:chgData name="BODINO Maria Claudia (DIGIT)" userId="12842ee0-f64e-4708-aefb-36594b521ec0" providerId="ADAL" clId="{B9F6801C-0BFB-46E5-A87A-7CE7EC7DF98E}" dt="2022-11-29T08:58:49.680" v="499" actId="1036"/>
          <ac:grpSpMkLst>
            <pc:docMk/>
            <pc:sldMk cId="3381231668" sldId="7432"/>
            <ac:grpSpMk id="11" creationId="{BD80C506-633A-3B99-AF3D-42A61AB91F69}"/>
          </ac:grpSpMkLst>
        </pc:grpChg>
        <pc:grpChg chg="mod">
          <ac:chgData name="BODINO Maria Claudia (DIGIT)" userId="12842ee0-f64e-4708-aefb-36594b521ec0" providerId="ADAL" clId="{B9F6801C-0BFB-46E5-A87A-7CE7EC7DF98E}" dt="2022-11-29T08:58:49.680" v="499" actId="1036"/>
          <ac:grpSpMkLst>
            <pc:docMk/>
            <pc:sldMk cId="3381231668" sldId="7432"/>
            <ac:grpSpMk id="18" creationId="{BB1090F9-6F44-734C-6D68-538DD640BCA4}"/>
          </ac:grpSpMkLst>
        </pc:grpChg>
      </pc:sldChg>
      <pc:sldChg chg="del ord">
        <pc:chgData name="BODINO Maria Claudia (DIGIT)" userId="12842ee0-f64e-4708-aefb-36594b521ec0" providerId="ADAL" clId="{B9F6801C-0BFB-46E5-A87A-7CE7EC7DF98E}" dt="2022-11-29T10:20:24.648" v="532" actId="2696"/>
        <pc:sldMkLst>
          <pc:docMk/>
          <pc:sldMk cId="3970203623" sldId="7437"/>
        </pc:sldMkLst>
      </pc:sldChg>
      <pc:sldChg chg="addSp delSp modSp mod addCm delCm modCm">
        <pc:chgData name="BODINO Maria Claudia (DIGIT)" userId="12842ee0-f64e-4708-aefb-36594b521ec0" providerId="ADAL" clId="{B9F6801C-0BFB-46E5-A87A-7CE7EC7DF98E}" dt="2022-11-29T11:00:42.141" v="837" actId="14100"/>
        <pc:sldMkLst>
          <pc:docMk/>
          <pc:sldMk cId="1354927387" sldId="7438"/>
        </pc:sldMkLst>
        <pc:spChg chg="add del mod">
          <ac:chgData name="BODINO Maria Claudia (DIGIT)" userId="12842ee0-f64e-4708-aefb-36594b521ec0" providerId="ADAL" clId="{B9F6801C-0BFB-46E5-A87A-7CE7EC7DF98E}" dt="2022-11-29T10:30:19.531" v="589"/>
          <ac:spMkLst>
            <pc:docMk/>
            <pc:sldMk cId="1354927387" sldId="7438"/>
            <ac:spMk id="6" creationId="{F9AAF2C3-05C4-4282-9B95-432A3DD741F8}"/>
          </ac:spMkLst>
        </pc:spChg>
        <pc:spChg chg="add mod">
          <ac:chgData name="BODINO Maria Claudia (DIGIT)" userId="12842ee0-f64e-4708-aefb-36594b521ec0" providerId="ADAL" clId="{B9F6801C-0BFB-46E5-A87A-7CE7EC7DF98E}" dt="2022-11-29T10:31:09.136" v="603" actId="1076"/>
          <ac:spMkLst>
            <pc:docMk/>
            <pc:sldMk cId="1354927387" sldId="7438"/>
            <ac:spMk id="8" creationId="{DBC6E9E6-71BD-4007-A39D-A0DE6B6B583F}"/>
          </ac:spMkLst>
        </pc:spChg>
        <pc:spChg chg="mod">
          <ac:chgData name="BODINO Maria Claudia (DIGIT)" userId="12842ee0-f64e-4708-aefb-36594b521ec0" providerId="ADAL" clId="{B9F6801C-0BFB-46E5-A87A-7CE7EC7DF98E}" dt="2022-11-29T10:30:36.360" v="593" actId="1076"/>
          <ac:spMkLst>
            <pc:docMk/>
            <pc:sldMk cId="1354927387" sldId="7438"/>
            <ac:spMk id="84" creationId="{A689DB92-8B1E-1719-CC96-265033521000}"/>
          </ac:spMkLst>
        </pc:spChg>
        <pc:spChg chg="mod">
          <ac:chgData name="BODINO Maria Claudia (DIGIT)" userId="12842ee0-f64e-4708-aefb-36594b521ec0" providerId="ADAL" clId="{B9F6801C-0BFB-46E5-A87A-7CE7EC7DF98E}" dt="2022-11-29T10:30:33.489" v="592" actId="1076"/>
          <ac:spMkLst>
            <pc:docMk/>
            <pc:sldMk cId="1354927387" sldId="7438"/>
            <ac:spMk id="92" creationId="{FA22910F-3F4E-7B0A-59F0-AD3E7D94D511}"/>
          </ac:spMkLst>
        </pc:spChg>
        <pc:picChg chg="add del mod">
          <ac:chgData name="BODINO Maria Claudia (DIGIT)" userId="12842ee0-f64e-4708-aefb-36594b521ec0" providerId="ADAL" clId="{B9F6801C-0BFB-46E5-A87A-7CE7EC7DF98E}" dt="2022-11-28T15:25:30.995" v="129" actId="22"/>
          <ac:picMkLst>
            <pc:docMk/>
            <pc:sldMk cId="1354927387" sldId="7438"/>
            <ac:picMk id="3" creationId="{70C2DD38-F2E6-4ABE-8467-72288A3213D5}"/>
          </ac:picMkLst>
        </pc:picChg>
        <pc:picChg chg="add del mod">
          <ac:chgData name="BODINO Maria Claudia (DIGIT)" userId="12842ee0-f64e-4708-aefb-36594b521ec0" providerId="ADAL" clId="{B9F6801C-0BFB-46E5-A87A-7CE7EC7DF98E}" dt="2022-11-28T15:25:52.606" v="132" actId="1076"/>
          <ac:picMkLst>
            <pc:docMk/>
            <pc:sldMk cId="1354927387" sldId="7438"/>
            <ac:picMk id="4" creationId="{34249A0C-D35F-3DF5-DB7A-9897B48C5F8F}"/>
          </ac:picMkLst>
        </pc:picChg>
        <pc:picChg chg="mod">
          <ac:chgData name="BODINO Maria Claudia (DIGIT)" userId="12842ee0-f64e-4708-aefb-36594b521ec0" providerId="ADAL" clId="{B9F6801C-0BFB-46E5-A87A-7CE7EC7DF98E}" dt="2022-11-29T11:00:42.141" v="837" actId="14100"/>
          <ac:picMkLst>
            <pc:docMk/>
            <pc:sldMk cId="1354927387" sldId="7438"/>
            <ac:picMk id="7" creationId="{C39563D3-EC16-A517-BEF0-E30DEFC19625}"/>
          </ac:picMkLst>
        </pc:picChg>
      </pc:sldChg>
      <pc:sldChg chg="delSp modSp add mod">
        <pc:chgData name="BODINO Maria Claudia (DIGIT)" userId="12842ee0-f64e-4708-aefb-36594b521ec0" providerId="ADAL" clId="{B9F6801C-0BFB-46E5-A87A-7CE7EC7DF98E}" dt="2022-11-29T10:13:04.024" v="503" actId="14100"/>
        <pc:sldMkLst>
          <pc:docMk/>
          <pc:sldMk cId="2577538384" sldId="7439"/>
        </pc:sldMkLst>
        <pc:spChg chg="mod">
          <ac:chgData name="BODINO Maria Claudia (DIGIT)" userId="12842ee0-f64e-4708-aefb-36594b521ec0" providerId="ADAL" clId="{B9F6801C-0BFB-46E5-A87A-7CE7EC7DF98E}" dt="2022-11-29T08:51:19.534" v="409" actId="207"/>
          <ac:spMkLst>
            <pc:docMk/>
            <pc:sldMk cId="2577538384" sldId="7439"/>
            <ac:spMk id="6" creationId="{F13FC4D0-3B45-4CD0-96B6-B75B24958D18}"/>
          </ac:spMkLst>
        </pc:spChg>
        <pc:spChg chg="mod">
          <ac:chgData name="BODINO Maria Claudia (DIGIT)" userId="12842ee0-f64e-4708-aefb-36594b521ec0" providerId="ADAL" clId="{B9F6801C-0BFB-46E5-A87A-7CE7EC7DF98E}" dt="2022-11-29T08:50:21.454" v="313" actId="208"/>
          <ac:spMkLst>
            <pc:docMk/>
            <pc:sldMk cId="2577538384" sldId="7439"/>
            <ac:spMk id="7" creationId="{96484E8D-2C66-410F-96D0-7A42C95E822E}"/>
          </ac:spMkLst>
        </pc:spChg>
        <pc:spChg chg="del mod topLvl">
          <ac:chgData name="BODINO Maria Claudia (DIGIT)" userId="12842ee0-f64e-4708-aefb-36594b521ec0" providerId="ADAL" clId="{B9F6801C-0BFB-46E5-A87A-7CE7EC7DF98E}" dt="2022-11-29T08:55:08.823" v="467" actId="478"/>
          <ac:spMkLst>
            <pc:docMk/>
            <pc:sldMk cId="2577538384" sldId="7439"/>
            <ac:spMk id="10" creationId="{03D62054-8E53-4238-B469-6DAD82D1800B}"/>
          </ac:spMkLst>
        </pc:spChg>
        <pc:spChg chg="topLvl">
          <ac:chgData name="BODINO Maria Claudia (DIGIT)" userId="12842ee0-f64e-4708-aefb-36594b521ec0" providerId="ADAL" clId="{B9F6801C-0BFB-46E5-A87A-7CE7EC7DF98E}" dt="2022-11-29T08:55:08.823" v="467" actId="478"/>
          <ac:spMkLst>
            <pc:docMk/>
            <pc:sldMk cId="2577538384" sldId="7439"/>
            <ac:spMk id="11" creationId="{3B3D1EEB-F7A7-42DA-AD9A-D54551E6BBF9}"/>
          </ac:spMkLst>
        </pc:spChg>
        <pc:spChg chg="del mod topLvl">
          <ac:chgData name="BODINO Maria Claudia (DIGIT)" userId="12842ee0-f64e-4708-aefb-36594b521ec0" providerId="ADAL" clId="{B9F6801C-0BFB-46E5-A87A-7CE7EC7DF98E}" dt="2022-11-29T08:55:06.712" v="466" actId="478"/>
          <ac:spMkLst>
            <pc:docMk/>
            <pc:sldMk cId="2577538384" sldId="7439"/>
            <ac:spMk id="14" creationId="{E9E6D7F0-714C-4E31-B670-03587E5F0715}"/>
          </ac:spMkLst>
        </pc:spChg>
        <pc:spChg chg="mod topLvl">
          <ac:chgData name="BODINO Maria Claudia (DIGIT)" userId="12842ee0-f64e-4708-aefb-36594b521ec0" providerId="ADAL" clId="{B9F6801C-0BFB-46E5-A87A-7CE7EC7DF98E}" dt="2022-11-29T08:55:06.712" v="466" actId="478"/>
          <ac:spMkLst>
            <pc:docMk/>
            <pc:sldMk cId="2577538384" sldId="7439"/>
            <ac:spMk id="15" creationId="{1DE6D938-FEDE-47F3-AF13-B10DAC8E0537}"/>
          </ac:spMkLst>
        </pc:spChg>
        <pc:spChg chg="mod">
          <ac:chgData name="BODINO Maria Claudia (DIGIT)" userId="12842ee0-f64e-4708-aefb-36594b521ec0" providerId="ADAL" clId="{B9F6801C-0BFB-46E5-A87A-7CE7EC7DF98E}" dt="2022-11-29T08:51:11.631" v="407" actId="1076"/>
          <ac:spMkLst>
            <pc:docMk/>
            <pc:sldMk cId="2577538384" sldId="7439"/>
            <ac:spMk id="25" creationId="{38D46CF9-A967-406F-8FF0-2EE02E5FCF68}"/>
          </ac:spMkLst>
        </pc:spChg>
        <pc:spChg chg="mod">
          <ac:chgData name="BODINO Maria Claudia (DIGIT)" userId="12842ee0-f64e-4708-aefb-36594b521ec0" providerId="ADAL" clId="{B9F6801C-0BFB-46E5-A87A-7CE7EC7DF98E}" dt="2022-11-29T08:50:27.513" v="314" actId="14100"/>
          <ac:spMkLst>
            <pc:docMk/>
            <pc:sldMk cId="2577538384" sldId="7439"/>
            <ac:spMk id="27" creationId="{F3E7BBF0-DEE2-4E43-93FB-B4495E9BC844}"/>
          </ac:spMkLst>
        </pc:spChg>
        <pc:spChg chg="mod">
          <ac:chgData name="BODINO Maria Claudia (DIGIT)" userId="12842ee0-f64e-4708-aefb-36594b521ec0" providerId="ADAL" clId="{B9F6801C-0BFB-46E5-A87A-7CE7EC7DF98E}" dt="2022-11-29T08:51:43.566" v="429" actId="207"/>
          <ac:spMkLst>
            <pc:docMk/>
            <pc:sldMk cId="2577538384" sldId="7439"/>
            <ac:spMk id="28" creationId="{4167A38A-C3CA-4732-9F6E-9D53027AD2C9}"/>
          </ac:spMkLst>
        </pc:spChg>
        <pc:spChg chg="mod">
          <ac:chgData name="BODINO Maria Claudia (DIGIT)" userId="12842ee0-f64e-4708-aefb-36594b521ec0" providerId="ADAL" clId="{B9F6801C-0BFB-46E5-A87A-7CE7EC7DF98E}" dt="2022-11-29T08:50:00.932" v="305" actId="208"/>
          <ac:spMkLst>
            <pc:docMk/>
            <pc:sldMk cId="2577538384" sldId="7439"/>
            <ac:spMk id="31" creationId="{EBA50E47-66CC-4281-BBBC-C5E30F3D922D}"/>
          </ac:spMkLst>
        </pc:spChg>
        <pc:spChg chg="mod">
          <ac:chgData name="BODINO Maria Claudia (DIGIT)" userId="12842ee0-f64e-4708-aefb-36594b521ec0" providerId="ADAL" clId="{B9F6801C-0BFB-46E5-A87A-7CE7EC7DF98E}" dt="2022-11-29T08:50:00.932" v="305" actId="208"/>
          <ac:spMkLst>
            <pc:docMk/>
            <pc:sldMk cId="2577538384" sldId="7439"/>
            <ac:spMk id="32" creationId="{29D69E8E-F909-43AC-B89D-A97B7F41371D}"/>
          </ac:spMkLst>
        </pc:spChg>
        <pc:spChg chg="mod">
          <ac:chgData name="BODINO Maria Claudia (DIGIT)" userId="12842ee0-f64e-4708-aefb-36594b521ec0" providerId="ADAL" clId="{B9F6801C-0BFB-46E5-A87A-7CE7EC7DF98E}" dt="2022-11-29T08:50:00.932" v="305" actId="208"/>
          <ac:spMkLst>
            <pc:docMk/>
            <pc:sldMk cId="2577538384" sldId="7439"/>
            <ac:spMk id="33" creationId="{E19AE8C6-C884-41E3-A347-23D29E4D4B2C}"/>
          </ac:spMkLst>
        </pc:spChg>
        <pc:spChg chg="mod">
          <ac:chgData name="BODINO Maria Claudia (DIGIT)" userId="12842ee0-f64e-4708-aefb-36594b521ec0" providerId="ADAL" clId="{B9F6801C-0BFB-46E5-A87A-7CE7EC7DF98E}" dt="2022-11-29T08:50:00.932" v="305" actId="208"/>
          <ac:spMkLst>
            <pc:docMk/>
            <pc:sldMk cId="2577538384" sldId="7439"/>
            <ac:spMk id="36" creationId="{B19860A7-D514-4937-ACDA-54C319AAB1E4}"/>
          </ac:spMkLst>
        </pc:spChg>
        <pc:spChg chg="mod">
          <ac:chgData name="BODINO Maria Claudia (DIGIT)" userId="12842ee0-f64e-4708-aefb-36594b521ec0" providerId="ADAL" clId="{B9F6801C-0BFB-46E5-A87A-7CE7EC7DF98E}" dt="2022-11-29T08:50:00.932" v="305" actId="208"/>
          <ac:spMkLst>
            <pc:docMk/>
            <pc:sldMk cId="2577538384" sldId="7439"/>
            <ac:spMk id="37" creationId="{79CCD8CF-C1E3-48CB-BD9E-3B5E1D2A1233}"/>
          </ac:spMkLst>
        </pc:spChg>
        <pc:spChg chg="mod">
          <ac:chgData name="BODINO Maria Claudia (DIGIT)" userId="12842ee0-f64e-4708-aefb-36594b521ec0" providerId="ADAL" clId="{B9F6801C-0BFB-46E5-A87A-7CE7EC7DF98E}" dt="2022-11-29T08:51:38.798" v="428" actId="207"/>
          <ac:spMkLst>
            <pc:docMk/>
            <pc:sldMk cId="2577538384" sldId="7439"/>
            <ac:spMk id="39" creationId="{3E2C5C8E-4BEF-44F2-BBDB-DC516C2116D3}"/>
          </ac:spMkLst>
        </pc:spChg>
        <pc:spChg chg="mod">
          <ac:chgData name="BODINO Maria Claudia (DIGIT)" userId="12842ee0-f64e-4708-aefb-36594b521ec0" providerId="ADAL" clId="{B9F6801C-0BFB-46E5-A87A-7CE7EC7DF98E}" dt="2022-11-29T08:51:38.798" v="428" actId="207"/>
          <ac:spMkLst>
            <pc:docMk/>
            <pc:sldMk cId="2577538384" sldId="7439"/>
            <ac:spMk id="40" creationId="{114EC58C-315A-45D3-8B75-9C0C7044AC3B}"/>
          </ac:spMkLst>
        </pc:spChg>
        <pc:spChg chg="mod">
          <ac:chgData name="BODINO Maria Claudia (DIGIT)" userId="12842ee0-f64e-4708-aefb-36594b521ec0" providerId="ADAL" clId="{B9F6801C-0BFB-46E5-A87A-7CE7EC7DF98E}" dt="2022-11-29T08:50:34.273" v="318" actId="1076"/>
          <ac:spMkLst>
            <pc:docMk/>
            <pc:sldMk cId="2577538384" sldId="7439"/>
            <ac:spMk id="43" creationId="{6FEC354B-0C4A-4D20-B2A6-8C87FBF7CA09}"/>
          </ac:spMkLst>
        </pc:spChg>
        <pc:spChg chg="mod">
          <ac:chgData name="BODINO Maria Claudia (DIGIT)" userId="12842ee0-f64e-4708-aefb-36594b521ec0" providerId="ADAL" clId="{B9F6801C-0BFB-46E5-A87A-7CE7EC7DF98E}" dt="2022-11-29T08:47:40.307" v="257" actId="1076"/>
          <ac:spMkLst>
            <pc:docMk/>
            <pc:sldMk cId="2577538384" sldId="7439"/>
            <ac:spMk id="45" creationId="{5A4DBA31-0F9D-4627-9659-17C26DE3B17B}"/>
          </ac:spMkLst>
        </pc:spChg>
        <pc:grpChg chg="del mod">
          <ac:chgData name="BODINO Maria Claudia (DIGIT)" userId="12842ee0-f64e-4708-aefb-36594b521ec0" providerId="ADAL" clId="{B9F6801C-0BFB-46E5-A87A-7CE7EC7DF98E}" dt="2022-11-29T08:55:10.103" v="468" actId="478"/>
          <ac:grpSpMkLst>
            <pc:docMk/>
            <pc:sldMk cId="2577538384" sldId="7439"/>
            <ac:grpSpMk id="5" creationId="{0DE30286-D5B0-4D7B-A755-C0DB58379E86}"/>
          </ac:grpSpMkLst>
        </pc:grpChg>
        <pc:grpChg chg="del mod">
          <ac:chgData name="BODINO Maria Claudia (DIGIT)" userId="12842ee0-f64e-4708-aefb-36594b521ec0" providerId="ADAL" clId="{B9F6801C-0BFB-46E5-A87A-7CE7EC7DF98E}" dt="2022-11-29T08:55:08.823" v="467" actId="478"/>
          <ac:grpSpMkLst>
            <pc:docMk/>
            <pc:sldMk cId="2577538384" sldId="7439"/>
            <ac:grpSpMk id="9" creationId="{332F0D3C-16FD-429D-85C6-C33D6A650654}"/>
          </ac:grpSpMkLst>
        </pc:grpChg>
        <pc:grpChg chg="del mod">
          <ac:chgData name="BODINO Maria Claudia (DIGIT)" userId="12842ee0-f64e-4708-aefb-36594b521ec0" providerId="ADAL" clId="{B9F6801C-0BFB-46E5-A87A-7CE7EC7DF98E}" dt="2022-11-29T08:55:06.712" v="466" actId="478"/>
          <ac:grpSpMkLst>
            <pc:docMk/>
            <pc:sldMk cId="2577538384" sldId="7439"/>
            <ac:grpSpMk id="13" creationId="{BC487751-7DDC-4C85-BAE4-FE113921647B}"/>
          </ac:grpSpMkLst>
        </pc:grpChg>
        <pc:grpChg chg="mod">
          <ac:chgData name="BODINO Maria Claudia (DIGIT)" userId="12842ee0-f64e-4708-aefb-36594b521ec0" providerId="ADAL" clId="{B9F6801C-0BFB-46E5-A87A-7CE7EC7DF98E}" dt="2022-11-29T08:55:20.658" v="470" actId="14100"/>
          <ac:grpSpMkLst>
            <pc:docMk/>
            <pc:sldMk cId="2577538384" sldId="7439"/>
            <ac:grpSpMk id="29" creationId="{B3FF3747-48C6-479C-AED6-9DD73EB44BE8}"/>
          </ac:grpSpMkLst>
        </pc:grpChg>
        <pc:grpChg chg="mod">
          <ac:chgData name="BODINO Maria Claudia (DIGIT)" userId="12842ee0-f64e-4708-aefb-36594b521ec0" providerId="ADAL" clId="{B9F6801C-0BFB-46E5-A87A-7CE7EC7DF98E}" dt="2022-11-29T08:49:57.554" v="304" actId="207"/>
          <ac:grpSpMkLst>
            <pc:docMk/>
            <pc:sldMk cId="2577538384" sldId="7439"/>
            <ac:grpSpMk id="30" creationId="{160A221A-C144-45C2-AF01-021CC8ADFA7D}"/>
          </ac:grpSpMkLst>
        </pc:grpChg>
        <pc:grpChg chg="mod">
          <ac:chgData name="BODINO Maria Claudia (DIGIT)" userId="12842ee0-f64e-4708-aefb-36594b521ec0" providerId="ADAL" clId="{B9F6801C-0BFB-46E5-A87A-7CE7EC7DF98E}" dt="2022-11-29T08:55:24.920" v="471" actId="14100"/>
          <ac:grpSpMkLst>
            <pc:docMk/>
            <pc:sldMk cId="2577538384" sldId="7439"/>
            <ac:grpSpMk id="35" creationId="{ECF0787B-BE89-480B-BAC4-B0883E44F25C}"/>
          </ac:grpSpMkLst>
        </pc:grpChg>
        <pc:grpChg chg="mod">
          <ac:chgData name="BODINO Maria Claudia (DIGIT)" userId="12842ee0-f64e-4708-aefb-36594b521ec0" providerId="ADAL" clId="{B9F6801C-0BFB-46E5-A87A-7CE7EC7DF98E}" dt="2022-11-29T08:55:29.927" v="472" actId="14100"/>
          <ac:grpSpMkLst>
            <pc:docMk/>
            <pc:sldMk cId="2577538384" sldId="7439"/>
            <ac:grpSpMk id="38" creationId="{A92824DB-FDB8-4EC0-93B6-599924C96560}"/>
          </ac:grpSpMkLst>
        </pc:grpChg>
        <pc:picChg chg="mod">
          <ac:chgData name="BODINO Maria Claudia (DIGIT)" userId="12842ee0-f64e-4708-aefb-36594b521ec0" providerId="ADAL" clId="{B9F6801C-0BFB-46E5-A87A-7CE7EC7DF98E}" dt="2022-11-29T10:13:04.024" v="503" actId="14100"/>
          <ac:picMkLst>
            <pc:docMk/>
            <pc:sldMk cId="2577538384" sldId="7439"/>
            <ac:picMk id="20" creationId="{D2AF182B-0B01-49EC-992D-FBD16F3EDC59}"/>
          </ac:picMkLst>
        </pc:picChg>
        <pc:picChg chg="mod">
          <ac:chgData name="BODINO Maria Claudia (DIGIT)" userId="12842ee0-f64e-4708-aefb-36594b521ec0" providerId="ADAL" clId="{B9F6801C-0BFB-46E5-A87A-7CE7EC7DF98E}" dt="2022-11-29T10:13:01.281" v="502" actId="14100"/>
          <ac:picMkLst>
            <pc:docMk/>
            <pc:sldMk cId="2577538384" sldId="7439"/>
            <ac:picMk id="41" creationId="{0019F463-903E-4D4A-9DC1-07BAC093C23F}"/>
          </ac:picMkLst>
        </pc:picChg>
        <pc:picChg chg="mod">
          <ac:chgData name="BODINO Maria Claudia (DIGIT)" userId="12842ee0-f64e-4708-aefb-36594b521ec0" providerId="ADAL" clId="{B9F6801C-0BFB-46E5-A87A-7CE7EC7DF98E}" dt="2022-11-29T08:50:29.092" v="315" actId="1076"/>
          <ac:picMkLst>
            <pc:docMk/>
            <pc:sldMk cId="2577538384" sldId="7439"/>
            <ac:picMk id="42" creationId="{D6025FA3-97CB-4CF6-A1C8-86B65A89551A}"/>
          </ac:picMkLst>
        </pc:picChg>
      </pc:sldChg>
      <pc:sldChg chg="addSp delSp modSp mod ord">
        <pc:chgData name="BODINO Maria Claudia (DIGIT)" userId="12842ee0-f64e-4708-aefb-36594b521ec0" providerId="ADAL" clId="{B9F6801C-0BFB-46E5-A87A-7CE7EC7DF98E}" dt="2022-11-29T11:11:48.641" v="927" actId="1076"/>
        <pc:sldMkLst>
          <pc:docMk/>
          <pc:sldMk cId="1427110958" sldId="7440"/>
        </pc:sldMkLst>
        <pc:spChg chg="add">
          <ac:chgData name="BODINO Maria Claudia (DIGIT)" userId="12842ee0-f64e-4708-aefb-36594b521ec0" providerId="ADAL" clId="{B9F6801C-0BFB-46E5-A87A-7CE7EC7DF98E}" dt="2022-11-28T15:33:44.758" v="169"/>
          <ac:spMkLst>
            <pc:docMk/>
            <pc:sldMk cId="1427110958" sldId="7440"/>
            <ac:spMk id="4" creationId="{05550DD8-D014-4AA8-BE25-D62DCE86B1A2}"/>
          </ac:spMkLst>
        </pc:spChg>
        <pc:spChg chg="add del mod">
          <ac:chgData name="BODINO Maria Claudia (DIGIT)" userId="12842ee0-f64e-4708-aefb-36594b521ec0" providerId="ADAL" clId="{B9F6801C-0BFB-46E5-A87A-7CE7EC7DF98E}" dt="2022-11-29T10:59:31.107" v="827"/>
          <ac:spMkLst>
            <pc:docMk/>
            <pc:sldMk cId="1427110958" sldId="7440"/>
            <ac:spMk id="8" creationId="{7E95BED9-4501-441D-9DE8-B692CE7E6A36}"/>
          </ac:spMkLst>
        </pc:spChg>
        <pc:spChg chg="add mod">
          <ac:chgData name="BODINO Maria Claudia (DIGIT)" userId="12842ee0-f64e-4708-aefb-36594b521ec0" providerId="ADAL" clId="{B9F6801C-0BFB-46E5-A87A-7CE7EC7DF98E}" dt="2022-11-29T11:11:48.641" v="927" actId="1076"/>
          <ac:spMkLst>
            <pc:docMk/>
            <pc:sldMk cId="1427110958" sldId="7440"/>
            <ac:spMk id="9" creationId="{36715016-0224-41F3-80B3-7C4B41E165D5}"/>
          </ac:spMkLst>
        </pc:spChg>
        <pc:spChg chg="mod">
          <ac:chgData name="BODINO Maria Claudia (DIGIT)" userId="12842ee0-f64e-4708-aefb-36594b521ec0" providerId="ADAL" clId="{B9F6801C-0BFB-46E5-A87A-7CE7EC7DF98E}" dt="2022-11-29T08:47:33.358" v="256" actId="403"/>
          <ac:spMkLst>
            <pc:docMk/>
            <pc:sldMk cId="1427110958" sldId="7440"/>
            <ac:spMk id="84" creationId="{A689DB92-8B1E-1719-CC96-265033521000}"/>
          </ac:spMkLst>
        </pc:spChg>
        <pc:spChg chg="mod">
          <ac:chgData name="BODINO Maria Claudia (DIGIT)" userId="12842ee0-f64e-4708-aefb-36594b521ec0" providerId="ADAL" clId="{B9F6801C-0BFB-46E5-A87A-7CE7EC7DF98E}" dt="2022-11-29T08:47:25.173" v="254" actId="1076"/>
          <ac:spMkLst>
            <pc:docMk/>
            <pc:sldMk cId="1427110958" sldId="7440"/>
            <ac:spMk id="92" creationId="{FA22910F-3F4E-7B0A-59F0-AD3E7D94D511}"/>
          </ac:spMkLst>
        </pc:spChg>
        <pc:picChg chg="add mod">
          <ac:chgData name="BODINO Maria Claudia (DIGIT)" userId="12842ee0-f64e-4708-aefb-36594b521ec0" providerId="ADAL" clId="{B9F6801C-0BFB-46E5-A87A-7CE7EC7DF98E}" dt="2022-11-28T15:34:48.059" v="172" actId="1076"/>
          <ac:picMkLst>
            <pc:docMk/>
            <pc:sldMk cId="1427110958" sldId="7440"/>
            <ac:picMk id="7" creationId="{938F0E96-9F4C-42D5-BD5A-7B0EF51086C5}"/>
          </ac:picMkLst>
        </pc:picChg>
        <pc:picChg chg="mod">
          <ac:chgData name="BODINO Maria Claudia (DIGIT)" userId="12842ee0-f64e-4708-aefb-36594b521ec0" providerId="ADAL" clId="{B9F6801C-0BFB-46E5-A87A-7CE7EC7DF98E}" dt="2022-11-28T15:34:51.006" v="173" actId="1076"/>
          <ac:picMkLst>
            <pc:docMk/>
            <pc:sldMk cId="1427110958" sldId="7440"/>
            <ac:picMk id="14" creationId="{B6DE5C6F-9BB5-4DFE-21F1-AFFD12FBD4FB}"/>
          </ac:picMkLst>
        </pc:picChg>
        <pc:picChg chg="del mod">
          <ac:chgData name="BODINO Maria Claudia (DIGIT)" userId="12842ee0-f64e-4708-aefb-36594b521ec0" providerId="ADAL" clId="{B9F6801C-0BFB-46E5-A87A-7CE7EC7DF98E}" dt="2022-11-29T08:36:48.213" v="233" actId="478"/>
          <ac:picMkLst>
            <pc:docMk/>
            <pc:sldMk cId="1427110958" sldId="7440"/>
            <ac:picMk id="15" creationId="{37DD8D29-FC90-F491-AB65-39E098F920DB}"/>
          </ac:picMkLst>
        </pc:picChg>
        <pc:picChg chg="add del mod">
          <ac:chgData name="BODINO Maria Claudia (DIGIT)" userId="12842ee0-f64e-4708-aefb-36594b521ec0" providerId="ADAL" clId="{B9F6801C-0BFB-46E5-A87A-7CE7EC7DF98E}" dt="2022-11-28T15:37:26.102" v="186" actId="478"/>
          <ac:picMkLst>
            <pc:docMk/>
            <pc:sldMk cId="1427110958" sldId="7440"/>
            <ac:picMk id="18" creationId="{37706EBF-A920-48E8-8F93-1A8A766D8638}"/>
          </ac:picMkLst>
        </pc:picChg>
        <pc:picChg chg="add mod">
          <ac:chgData name="BODINO Maria Claudia (DIGIT)" userId="12842ee0-f64e-4708-aefb-36594b521ec0" providerId="ADAL" clId="{B9F6801C-0BFB-46E5-A87A-7CE7EC7DF98E}" dt="2022-11-28T15:37:32.768" v="188" actId="1076"/>
          <ac:picMkLst>
            <pc:docMk/>
            <pc:sldMk cId="1427110958" sldId="7440"/>
            <ac:picMk id="19" creationId="{C5E74B7F-1519-4652-AD1D-F95E9A141D43}"/>
          </ac:picMkLst>
        </pc:picChg>
      </pc:sldChg>
      <pc:sldChg chg="modSp mod">
        <pc:chgData name="BODINO Maria Claudia (DIGIT)" userId="12842ee0-f64e-4708-aefb-36594b521ec0" providerId="ADAL" clId="{B9F6801C-0BFB-46E5-A87A-7CE7EC7DF98E}" dt="2022-11-29T10:39:15.675" v="720" actId="20577"/>
        <pc:sldMkLst>
          <pc:docMk/>
          <pc:sldMk cId="360546204" sldId="7442"/>
        </pc:sldMkLst>
        <pc:spChg chg="mod">
          <ac:chgData name="BODINO Maria Claudia (DIGIT)" userId="12842ee0-f64e-4708-aefb-36594b521ec0" providerId="ADAL" clId="{B9F6801C-0BFB-46E5-A87A-7CE7EC7DF98E}" dt="2022-11-29T10:39:15.675" v="720" actId="20577"/>
          <ac:spMkLst>
            <pc:docMk/>
            <pc:sldMk cId="360546204" sldId="7442"/>
            <ac:spMk id="4" creationId="{9FD8C802-8553-3F6B-67BC-0A00E483E7D0}"/>
          </ac:spMkLst>
        </pc:spChg>
        <pc:spChg chg="mod">
          <ac:chgData name="BODINO Maria Claudia (DIGIT)" userId="12842ee0-f64e-4708-aefb-36594b521ec0" providerId="ADAL" clId="{B9F6801C-0BFB-46E5-A87A-7CE7EC7DF98E}" dt="2022-11-28T15:27:15.493" v="146" actId="120"/>
          <ac:spMkLst>
            <pc:docMk/>
            <pc:sldMk cId="360546204" sldId="7442"/>
            <ac:spMk id="6" creationId="{5B1B15D1-EC0C-67D6-58EC-70DA8063DA60}"/>
          </ac:spMkLst>
        </pc:spChg>
        <pc:spChg chg="mod">
          <ac:chgData name="BODINO Maria Claudia (DIGIT)" userId="12842ee0-f64e-4708-aefb-36594b521ec0" providerId="ADAL" clId="{B9F6801C-0BFB-46E5-A87A-7CE7EC7DF98E}" dt="2022-11-29T10:38:47.220" v="706" actId="21"/>
          <ac:spMkLst>
            <pc:docMk/>
            <pc:sldMk cId="360546204" sldId="7442"/>
            <ac:spMk id="84" creationId="{A689DB92-8B1E-1719-CC96-265033521000}"/>
          </ac:spMkLst>
        </pc:spChg>
      </pc:sldChg>
      <pc:sldChg chg="modSp mod ord">
        <pc:chgData name="BODINO Maria Claudia (DIGIT)" userId="12842ee0-f64e-4708-aefb-36594b521ec0" providerId="ADAL" clId="{B9F6801C-0BFB-46E5-A87A-7CE7EC7DF98E}" dt="2022-11-29T10:38:59.654" v="716"/>
        <pc:sldMkLst>
          <pc:docMk/>
          <pc:sldMk cId="2786548943" sldId="7443"/>
        </pc:sldMkLst>
        <pc:spChg chg="mod">
          <ac:chgData name="BODINO Maria Claudia (DIGIT)" userId="12842ee0-f64e-4708-aefb-36594b521ec0" providerId="ADAL" clId="{B9F6801C-0BFB-46E5-A87A-7CE7EC7DF98E}" dt="2022-11-29T10:38:59.654" v="716"/>
          <ac:spMkLst>
            <pc:docMk/>
            <pc:sldMk cId="2786548943" sldId="7443"/>
            <ac:spMk id="84" creationId="{A689DB92-8B1E-1719-CC96-265033521000}"/>
          </ac:spMkLst>
        </pc:spChg>
      </pc:sldChg>
      <pc:sldChg chg="modSp mod">
        <pc:chgData name="BODINO Maria Claudia (DIGIT)" userId="12842ee0-f64e-4708-aefb-36594b521ec0" providerId="ADAL" clId="{B9F6801C-0BFB-46E5-A87A-7CE7EC7DF98E}" dt="2022-11-29T10:39:37.835" v="727" actId="20577"/>
        <pc:sldMkLst>
          <pc:docMk/>
          <pc:sldMk cId="2076498922" sldId="7444"/>
        </pc:sldMkLst>
        <pc:spChg chg="mod">
          <ac:chgData name="BODINO Maria Claudia (DIGIT)" userId="12842ee0-f64e-4708-aefb-36594b521ec0" providerId="ADAL" clId="{B9F6801C-0BFB-46E5-A87A-7CE7EC7DF98E}" dt="2022-11-29T10:39:37.835" v="727" actId="20577"/>
          <ac:spMkLst>
            <pc:docMk/>
            <pc:sldMk cId="2076498922" sldId="7444"/>
            <ac:spMk id="84" creationId="{A689DB92-8B1E-1719-CC96-265033521000}"/>
          </ac:spMkLst>
        </pc:spChg>
      </pc:sldChg>
      <pc:sldChg chg="modSp mod">
        <pc:chgData name="BODINO Maria Claudia (DIGIT)" userId="12842ee0-f64e-4708-aefb-36594b521ec0" providerId="ADAL" clId="{B9F6801C-0BFB-46E5-A87A-7CE7EC7DF98E}" dt="2022-11-29T10:34:11.983" v="658" actId="1076"/>
        <pc:sldMkLst>
          <pc:docMk/>
          <pc:sldMk cId="2954055370" sldId="7445"/>
        </pc:sldMkLst>
        <pc:spChg chg="mod">
          <ac:chgData name="BODINO Maria Claudia (DIGIT)" userId="12842ee0-f64e-4708-aefb-36594b521ec0" providerId="ADAL" clId="{B9F6801C-0BFB-46E5-A87A-7CE7EC7DF98E}" dt="2022-11-29T10:33:10.303" v="613" actId="14100"/>
          <ac:spMkLst>
            <pc:docMk/>
            <pc:sldMk cId="2954055370" sldId="7445"/>
            <ac:spMk id="54" creationId="{06C3A072-C2A7-61FC-3ED2-2DB25E844708}"/>
          </ac:spMkLst>
        </pc:spChg>
        <pc:spChg chg="mod">
          <ac:chgData name="BODINO Maria Claudia (DIGIT)" userId="12842ee0-f64e-4708-aefb-36594b521ec0" providerId="ADAL" clId="{B9F6801C-0BFB-46E5-A87A-7CE7EC7DF98E}" dt="2022-11-29T10:33:10.303" v="613" actId="14100"/>
          <ac:spMkLst>
            <pc:docMk/>
            <pc:sldMk cId="2954055370" sldId="7445"/>
            <ac:spMk id="60" creationId="{1DA88B79-A5EF-EE35-6878-DB10805BB8A7}"/>
          </ac:spMkLst>
        </pc:spChg>
        <pc:spChg chg="mod">
          <ac:chgData name="BODINO Maria Claudia (DIGIT)" userId="12842ee0-f64e-4708-aefb-36594b521ec0" providerId="ADAL" clId="{B9F6801C-0BFB-46E5-A87A-7CE7EC7DF98E}" dt="2022-11-29T10:33:49.097" v="620" actId="1076"/>
          <ac:spMkLst>
            <pc:docMk/>
            <pc:sldMk cId="2954055370" sldId="7445"/>
            <ac:spMk id="70" creationId="{34E218F1-20AC-52B3-FD25-0F66D204714B}"/>
          </ac:spMkLst>
        </pc:spChg>
        <pc:spChg chg="mod">
          <ac:chgData name="BODINO Maria Claudia (DIGIT)" userId="12842ee0-f64e-4708-aefb-36594b521ec0" providerId="ADAL" clId="{B9F6801C-0BFB-46E5-A87A-7CE7EC7DF98E}" dt="2022-11-29T10:33:40.327" v="619" actId="1076"/>
          <ac:spMkLst>
            <pc:docMk/>
            <pc:sldMk cId="2954055370" sldId="7445"/>
            <ac:spMk id="76" creationId="{884F2A0E-84B9-F0C8-A2DE-732BB6640EB0}"/>
          </ac:spMkLst>
        </pc:spChg>
        <pc:spChg chg="mod">
          <ac:chgData name="BODINO Maria Claudia (DIGIT)" userId="12842ee0-f64e-4708-aefb-36594b521ec0" providerId="ADAL" clId="{B9F6801C-0BFB-46E5-A87A-7CE7EC7DF98E}" dt="2022-11-29T10:33:52.640" v="621" actId="1076"/>
          <ac:spMkLst>
            <pc:docMk/>
            <pc:sldMk cId="2954055370" sldId="7445"/>
            <ac:spMk id="82" creationId="{B82EF8A2-6E9F-DCA5-24A9-0F142A0B4AB0}"/>
          </ac:spMkLst>
        </pc:spChg>
        <pc:spChg chg="mod">
          <ac:chgData name="BODINO Maria Claudia (DIGIT)" userId="12842ee0-f64e-4708-aefb-36594b521ec0" providerId="ADAL" clId="{B9F6801C-0BFB-46E5-A87A-7CE7EC7DF98E}" dt="2022-11-29T10:31:45.824" v="611" actId="20577"/>
          <ac:spMkLst>
            <pc:docMk/>
            <pc:sldMk cId="2954055370" sldId="7445"/>
            <ac:spMk id="84" creationId="{A689DB92-8B1E-1719-CC96-265033521000}"/>
          </ac:spMkLst>
        </pc:spChg>
        <pc:spChg chg="mod">
          <ac:chgData name="BODINO Maria Claudia (DIGIT)" userId="12842ee0-f64e-4708-aefb-36594b521ec0" providerId="ADAL" clId="{B9F6801C-0BFB-46E5-A87A-7CE7EC7DF98E}" dt="2022-11-29T10:33:36.425" v="618" actId="1076"/>
          <ac:spMkLst>
            <pc:docMk/>
            <pc:sldMk cId="2954055370" sldId="7445"/>
            <ac:spMk id="90" creationId="{0EAD389D-9176-7F83-FAB6-B8A403F2EE19}"/>
          </ac:spMkLst>
        </pc:spChg>
        <pc:spChg chg="mod">
          <ac:chgData name="BODINO Maria Claudia (DIGIT)" userId="12842ee0-f64e-4708-aefb-36594b521ec0" providerId="ADAL" clId="{B9F6801C-0BFB-46E5-A87A-7CE7EC7DF98E}" dt="2022-11-29T10:34:11.983" v="658" actId="1076"/>
          <ac:spMkLst>
            <pc:docMk/>
            <pc:sldMk cId="2954055370" sldId="7445"/>
            <ac:spMk id="93" creationId="{2B0DEAEE-7E94-131A-3DFC-15D222AFF1A0}"/>
          </ac:spMkLst>
        </pc:spChg>
      </pc:sldChg>
      <pc:sldChg chg="modSp mod">
        <pc:chgData name="BODINO Maria Claudia (DIGIT)" userId="12842ee0-f64e-4708-aefb-36594b521ec0" providerId="ADAL" clId="{B9F6801C-0BFB-46E5-A87A-7CE7EC7DF98E}" dt="2022-11-28T15:41:03.112" v="193" actId="113"/>
        <pc:sldMkLst>
          <pc:docMk/>
          <pc:sldMk cId="2565461640" sldId="7446"/>
        </pc:sldMkLst>
        <pc:spChg chg="mod">
          <ac:chgData name="BODINO Maria Claudia (DIGIT)" userId="12842ee0-f64e-4708-aefb-36594b521ec0" providerId="ADAL" clId="{B9F6801C-0BFB-46E5-A87A-7CE7EC7DF98E}" dt="2022-11-28T15:41:03.112" v="193" actId="113"/>
          <ac:spMkLst>
            <pc:docMk/>
            <pc:sldMk cId="2565461640" sldId="7446"/>
            <ac:spMk id="10" creationId="{935E9D4E-C75B-0415-FD4A-8B8688AE588E}"/>
          </ac:spMkLst>
        </pc:spChg>
      </pc:sldChg>
      <pc:sldChg chg="addSp delSp modSp mod">
        <pc:chgData name="BODINO Maria Claudia (DIGIT)" userId="12842ee0-f64e-4708-aefb-36594b521ec0" providerId="ADAL" clId="{B9F6801C-0BFB-46E5-A87A-7CE7EC7DF98E}" dt="2022-11-29T07:56:00.022" v="215" actId="1076"/>
        <pc:sldMkLst>
          <pc:docMk/>
          <pc:sldMk cId="1228647330" sldId="7451"/>
        </pc:sldMkLst>
        <pc:spChg chg="del mod">
          <ac:chgData name="BODINO Maria Claudia (DIGIT)" userId="12842ee0-f64e-4708-aefb-36594b521ec0" providerId="ADAL" clId="{B9F6801C-0BFB-46E5-A87A-7CE7EC7DF98E}" dt="2022-11-29T07:54:44.260" v="204" actId="478"/>
          <ac:spMkLst>
            <pc:docMk/>
            <pc:sldMk cId="1228647330" sldId="7451"/>
            <ac:spMk id="14" creationId="{FAFE21A9-D6EE-9356-4C7B-C0B808397E65}"/>
          </ac:spMkLst>
        </pc:spChg>
        <pc:spChg chg="mod">
          <ac:chgData name="BODINO Maria Claudia (DIGIT)" userId="12842ee0-f64e-4708-aefb-36594b521ec0" providerId="ADAL" clId="{B9F6801C-0BFB-46E5-A87A-7CE7EC7DF98E}" dt="2022-11-29T07:54:59.015" v="208" actId="1076"/>
          <ac:spMkLst>
            <pc:docMk/>
            <pc:sldMk cId="1228647330" sldId="7451"/>
            <ac:spMk id="15" creationId="{5A193F9E-79E9-F2E6-5B95-15DFFD597A6E}"/>
          </ac:spMkLst>
        </pc:spChg>
        <pc:spChg chg="mod">
          <ac:chgData name="BODINO Maria Claudia (DIGIT)" userId="12842ee0-f64e-4708-aefb-36594b521ec0" providerId="ADAL" clId="{B9F6801C-0BFB-46E5-A87A-7CE7EC7DF98E}" dt="2022-11-29T07:55:15.878" v="209" actId="1076"/>
          <ac:spMkLst>
            <pc:docMk/>
            <pc:sldMk cId="1228647330" sldId="7451"/>
            <ac:spMk id="16" creationId="{EB9EDA62-829D-06D0-765A-4919C9641379}"/>
          </ac:spMkLst>
        </pc:spChg>
        <pc:picChg chg="del">
          <ac:chgData name="BODINO Maria Claudia (DIGIT)" userId="12842ee0-f64e-4708-aefb-36594b521ec0" providerId="ADAL" clId="{B9F6801C-0BFB-46E5-A87A-7CE7EC7DF98E}" dt="2022-11-29T07:54:39.445" v="202" actId="478"/>
          <ac:picMkLst>
            <pc:docMk/>
            <pc:sldMk cId="1228647330" sldId="7451"/>
            <ac:picMk id="7" creationId="{C928FA1E-35B8-BFC9-7257-DFFFD3A9808E}"/>
          </ac:picMkLst>
        </pc:picChg>
        <pc:picChg chg="mod">
          <ac:chgData name="BODINO Maria Claudia (DIGIT)" userId="12842ee0-f64e-4708-aefb-36594b521ec0" providerId="ADAL" clId="{B9F6801C-0BFB-46E5-A87A-7CE7EC7DF98E}" dt="2022-11-29T07:55:36.774" v="212" actId="1076"/>
          <ac:picMkLst>
            <pc:docMk/>
            <pc:sldMk cId="1228647330" sldId="7451"/>
            <ac:picMk id="9" creationId="{71B27AA6-8EED-CC3C-C0E8-4864DB166CB8}"/>
          </ac:picMkLst>
        </pc:picChg>
        <pc:picChg chg="del mod">
          <ac:chgData name="BODINO Maria Claudia (DIGIT)" userId="12842ee0-f64e-4708-aefb-36594b521ec0" providerId="ADAL" clId="{B9F6801C-0BFB-46E5-A87A-7CE7EC7DF98E}" dt="2022-11-29T07:55:31.314" v="211" actId="478"/>
          <ac:picMkLst>
            <pc:docMk/>
            <pc:sldMk cId="1228647330" sldId="7451"/>
            <ac:picMk id="11" creationId="{347ACDD8-8E69-B6C6-40E0-2C204D34B90A}"/>
          </ac:picMkLst>
        </pc:picChg>
        <pc:picChg chg="add mod">
          <ac:chgData name="BODINO Maria Claudia (DIGIT)" userId="12842ee0-f64e-4708-aefb-36594b521ec0" providerId="ADAL" clId="{B9F6801C-0BFB-46E5-A87A-7CE7EC7DF98E}" dt="2022-11-29T07:56:00.022" v="215" actId="1076"/>
          <ac:picMkLst>
            <pc:docMk/>
            <pc:sldMk cId="1228647330" sldId="7451"/>
            <ac:picMk id="17" creationId="{0A58B49F-24A4-400F-8E02-78C3F7C413D4}"/>
          </ac:picMkLst>
        </pc:picChg>
      </pc:sldChg>
      <pc:sldChg chg="add ord">
        <pc:chgData name="BODINO Maria Claudia (DIGIT)" userId="12842ee0-f64e-4708-aefb-36594b521ec0" providerId="ADAL" clId="{B9F6801C-0BFB-46E5-A87A-7CE7EC7DF98E}" dt="2022-11-29T07:54:33.098" v="201"/>
        <pc:sldMkLst>
          <pc:docMk/>
          <pc:sldMk cId="732236238" sldId="7452"/>
        </pc:sldMkLst>
      </pc:sldChg>
      <pc:sldChg chg="modSp add mod">
        <pc:chgData name="BODINO Maria Claudia (DIGIT)" userId="12842ee0-f64e-4708-aefb-36594b521ec0" providerId="ADAL" clId="{B9F6801C-0BFB-46E5-A87A-7CE7EC7DF98E}" dt="2022-11-29T11:00:34.552" v="836" actId="1076"/>
        <pc:sldMkLst>
          <pc:docMk/>
          <pc:sldMk cId="3060884149" sldId="7452"/>
        </pc:sldMkLst>
        <pc:spChg chg="mod">
          <ac:chgData name="BODINO Maria Claudia (DIGIT)" userId="12842ee0-f64e-4708-aefb-36594b521ec0" providerId="ADAL" clId="{B9F6801C-0BFB-46E5-A87A-7CE7EC7DF98E}" dt="2022-11-29T11:00:14.548" v="833" actId="1076"/>
          <ac:spMkLst>
            <pc:docMk/>
            <pc:sldMk cId="3060884149" sldId="7452"/>
            <ac:spMk id="48" creationId="{7019F724-B2D5-4073-B121-C3D026E4636C}"/>
          </ac:spMkLst>
        </pc:spChg>
        <pc:spChg chg="mod">
          <ac:chgData name="BODINO Maria Claudia (DIGIT)" userId="12842ee0-f64e-4708-aefb-36594b521ec0" providerId="ADAL" clId="{B9F6801C-0BFB-46E5-A87A-7CE7EC7DF98E}" dt="2022-11-29T11:00:26.501" v="835" actId="14100"/>
          <ac:spMkLst>
            <pc:docMk/>
            <pc:sldMk cId="3060884149" sldId="7452"/>
            <ac:spMk id="49" creationId="{131537F9-8FCA-4D28-BE06-30CE515CCD3D}"/>
          </ac:spMkLst>
        </pc:spChg>
        <pc:picChg chg="mod">
          <ac:chgData name="BODINO Maria Claudia (DIGIT)" userId="12842ee0-f64e-4708-aefb-36594b521ec0" providerId="ADAL" clId="{B9F6801C-0BFB-46E5-A87A-7CE7EC7DF98E}" dt="2022-11-29T11:00:34.552" v="836" actId="1076"/>
          <ac:picMkLst>
            <pc:docMk/>
            <pc:sldMk cId="3060884149" sldId="7452"/>
            <ac:picMk id="34" creationId="{DEAFCCC1-4D46-4F3D-95C8-76B89488CEA0}"/>
          </ac:picMkLst>
        </pc:picChg>
        <pc:picChg chg="mod">
          <ac:chgData name="BODINO Maria Claudia (DIGIT)" userId="12842ee0-f64e-4708-aefb-36594b521ec0" providerId="ADAL" clId="{B9F6801C-0BFB-46E5-A87A-7CE7EC7DF98E}" dt="2022-11-29T08:54:30.142" v="465" actId="1076"/>
          <ac:picMkLst>
            <pc:docMk/>
            <pc:sldMk cId="3060884149" sldId="7452"/>
            <ac:picMk id="46" creationId="{741FB825-5341-4D8C-A448-47E45B62B8E5}"/>
          </ac:picMkLst>
        </pc:picChg>
        <pc:picChg chg="mod">
          <ac:chgData name="BODINO Maria Claudia (DIGIT)" userId="12842ee0-f64e-4708-aefb-36594b521ec0" providerId="ADAL" clId="{B9F6801C-0BFB-46E5-A87A-7CE7EC7DF98E}" dt="2022-11-29T08:53:42.929" v="454" actId="1076"/>
          <ac:picMkLst>
            <pc:docMk/>
            <pc:sldMk cId="3060884149" sldId="7452"/>
            <ac:picMk id="47" creationId="{F850429A-62E5-4633-925E-DDCEDE21E6D0}"/>
          </ac:picMkLst>
        </pc:picChg>
      </pc:sldChg>
      <pc:sldChg chg="addSp delSp modSp add mod">
        <pc:chgData name="BODINO Maria Claudia (DIGIT)" userId="12842ee0-f64e-4708-aefb-36594b521ec0" providerId="ADAL" clId="{B9F6801C-0BFB-46E5-A87A-7CE7EC7DF98E}" dt="2022-11-28T15:37:11.213" v="183" actId="478"/>
        <pc:sldMkLst>
          <pc:docMk/>
          <pc:sldMk cId="3194854900" sldId="7452"/>
        </pc:sldMkLst>
        <pc:spChg chg="add del mod">
          <ac:chgData name="BODINO Maria Claudia (DIGIT)" userId="12842ee0-f64e-4708-aefb-36594b521ec0" providerId="ADAL" clId="{B9F6801C-0BFB-46E5-A87A-7CE7EC7DF98E}" dt="2022-11-28T15:37:03.328" v="181"/>
          <ac:spMkLst>
            <pc:docMk/>
            <pc:sldMk cId="3194854900" sldId="7452"/>
            <ac:spMk id="2" creationId="{4A9C6A43-6E4B-4008-9668-F4EE6CE912CE}"/>
          </ac:spMkLst>
        </pc:spChg>
        <pc:spChg chg="add mod">
          <ac:chgData name="BODINO Maria Claudia (DIGIT)" userId="12842ee0-f64e-4708-aefb-36594b521ec0" providerId="ADAL" clId="{B9F6801C-0BFB-46E5-A87A-7CE7EC7DF98E}" dt="2022-11-28T15:37:07.492" v="182"/>
          <ac:spMkLst>
            <pc:docMk/>
            <pc:sldMk cId="3194854900" sldId="7452"/>
            <ac:spMk id="3" creationId="{D4C92911-0E67-4470-8948-BC0080090557}"/>
          </ac:spMkLst>
        </pc:spChg>
        <pc:picChg chg="del">
          <ac:chgData name="BODINO Maria Claudia (DIGIT)" userId="12842ee0-f64e-4708-aefb-36594b521ec0" providerId="ADAL" clId="{B9F6801C-0BFB-46E5-A87A-7CE7EC7DF98E}" dt="2022-11-28T15:36:30.721" v="176" actId="478"/>
          <ac:picMkLst>
            <pc:docMk/>
            <pc:sldMk cId="3194854900" sldId="7452"/>
            <ac:picMk id="7" creationId="{938F0E96-9F4C-42D5-BD5A-7B0EF51086C5}"/>
          </ac:picMkLst>
        </pc:picChg>
        <pc:picChg chg="add del mod">
          <ac:chgData name="BODINO Maria Claudia (DIGIT)" userId="12842ee0-f64e-4708-aefb-36594b521ec0" providerId="ADAL" clId="{B9F6801C-0BFB-46E5-A87A-7CE7EC7DF98E}" dt="2022-11-28T15:37:11.213" v="183" actId="478"/>
          <ac:picMkLst>
            <pc:docMk/>
            <pc:sldMk cId="3194854900" sldId="7452"/>
            <ac:picMk id="2050" creationId="{81F79603-8200-4469-825F-A05B3E4A9240}"/>
          </ac:picMkLst>
        </pc:picChg>
      </pc:sldChg>
      <pc:sldChg chg="addSp delSp modSp add mod">
        <pc:chgData name="BODINO Maria Claudia (DIGIT)" userId="12842ee0-f64e-4708-aefb-36594b521ec0" providerId="ADAL" clId="{B9F6801C-0BFB-46E5-A87A-7CE7EC7DF98E}" dt="2022-11-29T10:38:23.802" v="698" actId="13926"/>
        <pc:sldMkLst>
          <pc:docMk/>
          <pc:sldMk cId="563373171" sldId="7453"/>
        </pc:sldMkLst>
        <pc:spChg chg="add mod">
          <ac:chgData name="BODINO Maria Claudia (DIGIT)" userId="12842ee0-f64e-4708-aefb-36594b521ec0" providerId="ADAL" clId="{B9F6801C-0BFB-46E5-A87A-7CE7EC7DF98E}" dt="2022-11-29T10:15:30.138" v="513" actId="20577"/>
          <ac:spMkLst>
            <pc:docMk/>
            <pc:sldMk cId="563373171" sldId="7453"/>
            <ac:spMk id="3" creationId="{77D385CC-BC12-4E2B-8F6B-22A42C0A5CD4}"/>
          </ac:spMkLst>
        </pc:spChg>
        <pc:spChg chg="del">
          <ac:chgData name="BODINO Maria Claudia (DIGIT)" userId="12842ee0-f64e-4708-aefb-36594b521ec0" providerId="ADAL" clId="{B9F6801C-0BFB-46E5-A87A-7CE7EC7DF98E}" dt="2022-11-29T10:15:17.428" v="510" actId="478"/>
          <ac:spMkLst>
            <pc:docMk/>
            <pc:sldMk cId="563373171" sldId="7453"/>
            <ac:spMk id="4" creationId="{9FD8C802-8553-3F6B-67BC-0A00E483E7D0}"/>
          </ac:spMkLst>
        </pc:spChg>
        <pc:spChg chg="del">
          <ac:chgData name="BODINO Maria Claudia (DIGIT)" userId="12842ee0-f64e-4708-aefb-36594b521ec0" providerId="ADAL" clId="{B9F6801C-0BFB-46E5-A87A-7CE7EC7DF98E}" dt="2022-11-29T10:15:16.456" v="509" actId="478"/>
          <ac:spMkLst>
            <pc:docMk/>
            <pc:sldMk cId="563373171" sldId="7453"/>
            <ac:spMk id="6" creationId="{5B1B15D1-EC0C-67D6-58EC-70DA8063DA60}"/>
          </ac:spMkLst>
        </pc:spChg>
        <pc:spChg chg="add mod">
          <ac:chgData name="BODINO Maria Claudia (DIGIT)" userId="12842ee0-f64e-4708-aefb-36594b521ec0" providerId="ADAL" clId="{B9F6801C-0BFB-46E5-A87A-7CE7EC7DF98E}" dt="2022-11-29T10:19:15.380" v="531" actId="208"/>
          <ac:spMkLst>
            <pc:docMk/>
            <pc:sldMk cId="563373171" sldId="7453"/>
            <ac:spMk id="11" creationId="{4E1A80D7-1C02-4F27-AE55-B23A89C497D9}"/>
          </ac:spMkLst>
        </pc:spChg>
        <pc:spChg chg="mod">
          <ac:chgData name="BODINO Maria Claudia (DIGIT)" userId="12842ee0-f64e-4708-aefb-36594b521ec0" providerId="ADAL" clId="{B9F6801C-0BFB-46E5-A87A-7CE7EC7DF98E}" dt="2022-11-29T10:38:23.802" v="698" actId="13926"/>
          <ac:spMkLst>
            <pc:docMk/>
            <pc:sldMk cId="563373171" sldId="7453"/>
            <ac:spMk id="84" creationId="{A689DB92-8B1E-1719-CC96-265033521000}"/>
          </ac:spMkLst>
        </pc:spChg>
        <pc:spChg chg="mod">
          <ac:chgData name="BODINO Maria Claudia (DIGIT)" userId="12842ee0-f64e-4708-aefb-36594b521ec0" providerId="ADAL" clId="{B9F6801C-0BFB-46E5-A87A-7CE7EC7DF98E}" dt="2022-11-29T10:15:53.761" v="517" actId="1076"/>
          <ac:spMkLst>
            <pc:docMk/>
            <pc:sldMk cId="563373171" sldId="7453"/>
            <ac:spMk id="92" creationId="{FA22910F-3F4E-7B0A-59F0-AD3E7D94D511}"/>
          </ac:spMkLst>
        </pc:spChg>
        <pc:picChg chg="del">
          <ac:chgData name="BODINO Maria Claudia (DIGIT)" userId="12842ee0-f64e-4708-aefb-36594b521ec0" providerId="ADAL" clId="{B9F6801C-0BFB-46E5-A87A-7CE7EC7DF98E}" dt="2022-11-29T10:14:52.939" v="508" actId="478"/>
          <ac:picMkLst>
            <pc:docMk/>
            <pc:sldMk cId="563373171" sldId="7453"/>
            <ac:picMk id="2" creationId="{47B28C4C-0C5C-7D60-1215-277C06EAF3AC}"/>
          </ac:picMkLst>
        </pc:picChg>
        <pc:picChg chg="add mod modCrop">
          <ac:chgData name="BODINO Maria Claudia (DIGIT)" userId="12842ee0-f64e-4708-aefb-36594b521ec0" providerId="ADAL" clId="{B9F6801C-0BFB-46E5-A87A-7CE7EC7DF98E}" dt="2022-11-29T10:18:32.440" v="526" actId="1076"/>
          <ac:picMkLst>
            <pc:docMk/>
            <pc:sldMk cId="563373171" sldId="7453"/>
            <ac:picMk id="8" creationId="{40BF1592-1523-4A14-94C6-90B0EE08D31A}"/>
          </ac:picMkLst>
        </pc:picChg>
        <pc:picChg chg="add mod modCrop">
          <ac:chgData name="BODINO Maria Claudia (DIGIT)" userId="12842ee0-f64e-4708-aefb-36594b521ec0" providerId="ADAL" clId="{B9F6801C-0BFB-46E5-A87A-7CE7EC7DF98E}" dt="2022-11-29T10:19:00.351" v="528" actId="1076"/>
          <ac:picMkLst>
            <pc:docMk/>
            <pc:sldMk cId="563373171" sldId="7453"/>
            <ac:picMk id="10" creationId="{1F25C321-B2DF-424B-89E7-F966587DF97A}"/>
          </ac:picMkLst>
        </pc:picChg>
      </pc:sldChg>
    </pc:docChg>
  </pc:docChgLst>
  <pc:docChgLst>
    <pc:chgData name="VASSILOPOULOS Athena (DIGIT)" userId="S::athena.vassilopoulos@ec.europa.eu::3a9ed1ac-89b6-4c15-8bcb-beae0df3384a" providerId="AD" clId="Web-{1B3BD421-3824-4C4F-B416-A0525BB3012E}"/>
    <pc:docChg chg="modSld">
      <pc:chgData name="VASSILOPOULOS Athena (DIGIT)" userId="S::athena.vassilopoulos@ec.europa.eu::3a9ed1ac-89b6-4c15-8bcb-beae0df3384a" providerId="AD" clId="Web-{1B3BD421-3824-4C4F-B416-A0525BB3012E}" dt="2022-11-23T15:17:16.992" v="1" actId="20577"/>
      <pc:docMkLst>
        <pc:docMk/>
      </pc:docMkLst>
      <pc:sldChg chg="modSp">
        <pc:chgData name="VASSILOPOULOS Athena (DIGIT)" userId="S::athena.vassilopoulos@ec.europa.eu::3a9ed1ac-89b6-4c15-8bcb-beae0df3384a" providerId="AD" clId="Web-{1B3BD421-3824-4C4F-B416-A0525BB3012E}" dt="2022-11-23T15:17:16.992" v="1" actId="20577"/>
        <pc:sldMkLst>
          <pc:docMk/>
          <pc:sldMk cId="360546204" sldId="7442"/>
        </pc:sldMkLst>
        <pc:spChg chg="mod">
          <ac:chgData name="VASSILOPOULOS Athena (DIGIT)" userId="S::athena.vassilopoulos@ec.europa.eu::3a9ed1ac-89b6-4c15-8bcb-beae0df3384a" providerId="AD" clId="Web-{1B3BD421-3824-4C4F-B416-A0525BB3012E}" dt="2022-11-23T15:17:16.992" v="1" actId="20577"/>
          <ac:spMkLst>
            <pc:docMk/>
            <pc:sldMk cId="360546204" sldId="7442"/>
            <ac:spMk id="4" creationId="{9FD8C802-8553-3F6B-67BC-0A00E483E7D0}"/>
          </ac:spMkLst>
        </pc:spChg>
        <pc:spChg chg="mod">
          <ac:chgData name="VASSILOPOULOS Athena (DIGIT)" userId="S::athena.vassilopoulos@ec.europa.eu::3a9ed1ac-89b6-4c15-8bcb-beae0df3384a" providerId="AD" clId="Web-{1B3BD421-3824-4C4F-B416-A0525BB3012E}" dt="2022-11-23T15:17:10.054" v="0" actId="20577"/>
          <ac:spMkLst>
            <pc:docMk/>
            <pc:sldMk cId="360546204" sldId="7442"/>
            <ac:spMk id="6" creationId="{5B1B15D1-EC0C-67D6-58EC-70DA8063DA60}"/>
          </ac:spMkLst>
        </pc:spChg>
      </pc:sldChg>
    </pc:docChg>
  </pc:docChgLst>
  <pc:docChgLst>
    <pc:chgData name="VASSILOPOULOS Athena (DIGIT)" userId="S::athena.vassilopoulos@ec.europa.eu::3a9ed1ac-89b6-4c15-8bcb-beae0df3384a" providerId="AD" clId="Web-{CFC7118D-22E0-4F50-A1EF-57A4B493D27F}"/>
    <pc:docChg chg="delSld modSld">
      <pc:chgData name="VASSILOPOULOS Athena (DIGIT)" userId="S::athena.vassilopoulos@ec.europa.eu::3a9ed1ac-89b6-4c15-8bcb-beae0df3384a" providerId="AD" clId="Web-{CFC7118D-22E0-4F50-A1EF-57A4B493D27F}" dt="2022-12-05T14:42:31.103" v="220"/>
      <pc:docMkLst>
        <pc:docMk/>
      </pc:docMkLst>
      <pc:sldChg chg="addSp delSp modSp modNotes">
        <pc:chgData name="VASSILOPOULOS Athena (DIGIT)" userId="S::athena.vassilopoulos@ec.europa.eu::3a9ed1ac-89b6-4c15-8bcb-beae0df3384a" providerId="AD" clId="Web-{CFC7118D-22E0-4F50-A1EF-57A4B493D27F}" dt="2022-12-05T14:42:27.384" v="219" actId="20577"/>
        <pc:sldMkLst>
          <pc:docMk/>
          <pc:sldMk cId="360546204" sldId="7442"/>
        </pc:sldMkLst>
        <pc:spChg chg="add mod">
          <ac:chgData name="VASSILOPOULOS Athena (DIGIT)" userId="S::athena.vassilopoulos@ec.europa.eu::3a9ed1ac-89b6-4c15-8bcb-beae0df3384a" providerId="AD" clId="Web-{CFC7118D-22E0-4F50-A1EF-57A4B493D27F}" dt="2022-12-05T14:42:27.384" v="219" actId="20577"/>
          <ac:spMkLst>
            <pc:docMk/>
            <pc:sldMk cId="360546204" sldId="7442"/>
            <ac:spMk id="2" creationId="{09D1BC03-85BA-3C0D-2CA7-5600F96EA2CD}"/>
          </ac:spMkLst>
        </pc:spChg>
        <pc:spChg chg="del mod">
          <ac:chgData name="VASSILOPOULOS Athena (DIGIT)" userId="S::athena.vassilopoulos@ec.europa.eu::3a9ed1ac-89b6-4c15-8bcb-beae0df3384a" providerId="AD" clId="Web-{CFC7118D-22E0-4F50-A1EF-57A4B493D27F}" dt="2022-12-05T14:37:49.233" v="50"/>
          <ac:spMkLst>
            <pc:docMk/>
            <pc:sldMk cId="360546204" sldId="7442"/>
            <ac:spMk id="4" creationId="{9FD8C802-8553-3F6B-67BC-0A00E483E7D0}"/>
          </ac:spMkLst>
        </pc:spChg>
        <pc:spChg chg="del mod">
          <ac:chgData name="VASSILOPOULOS Athena (DIGIT)" userId="S::athena.vassilopoulos@ec.europa.eu::3a9ed1ac-89b6-4c15-8bcb-beae0df3384a" providerId="AD" clId="Web-{CFC7118D-22E0-4F50-A1EF-57A4B493D27F}" dt="2022-12-05T14:40:09.895" v="128"/>
          <ac:spMkLst>
            <pc:docMk/>
            <pc:sldMk cId="360546204" sldId="7442"/>
            <ac:spMk id="6" creationId="{5B1B15D1-EC0C-67D6-58EC-70DA8063DA60}"/>
          </ac:spMkLst>
        </pc:spChg>
        <pc:spChg chg="mod">
          <ac:chgData name="VASSILOPOULOS Athena (DIGIT)" userId="S::athena.vassilopoulos@ec.europa.eu::3a9ed1ac-89b6-4c15-8bcb-beae0df3384a" providerId="AD" clId="Web-{CFC7118D-22E0-4F50-A1EF-57A4B493D27F}" dt="2022-12-05T14:36:17.652" v="20" actId="20577"/>
          <ac:spMkLst>
            <pc:docMk/>
            <pc:sldMk cId="360546204" sldId="7442"/>
            <ac:spMk id="84" creationId="{A689DB92-8B1E-1719-CC96-265033521000}"/>
          </ac:spMkLst>
        </pc:spChg>
        <pc:picChg chg="add del mod">
          <ac:chgData name="VASSILOPOULOS Athena (DIGIT)" userId="S::athena.vassilopoulos@ec.europa.eu::3a9ed1ac-89b6-4c15-8bcb-beae0df3384a" providerId="AD" clId="Web-{CFC7118D-22E0-4F50-A1EF-57A4B493D27F}" dt="2022-12-05T14:40:22.786" v="150"/>
          <ac:picMkLst>
            <pc:docMk/>
            <pc:sldMk cId="360546204" sldId="7442"/>
            <ac:picMk id="3" creationId="{3213308D-DEE7-33DC-1B47-CFD116B9BBBD}"/>
          </ac:picMkLst>
        </pc:picChg>
      </pc:sldChg>
      <pc:sldChg chg="del">
        <pc:chgData name="VASSILOPOULOS Athena (DIGIT)" userId="S::athena.vassilopoulos@ec.europa.eu::3a9ed1ac-89b6-4c15-8bcb-beae0df3384a" providerId="AD" clId="Web-{CFC7118D-22E0-4F50-A1EF-57A4B493D27F}" dt="2022-12-05T14:40:54.584" v="160"/>
        <pc:sldMkLst>
          <pc:docMk/>
          <pc:sldMk cId="2786548943" sldId="7443"/>
        </pc:sldMkLst>
      </pc:sldChg>
      <pc:sldChg chg="del">
        <pc:chgData name="VASSILOPOULOS Athena (DIGIT)" userId="S::athena.vassilopoulos@ec.europa.eu::3a9ed1ac-89b6-4c15-8bcb-beae0df3384a" providerId="AD" clId="Web-{CFC7118D-22E0-4F50-A1EF-57A4B493D27F}" dt="2022-12-05T14:42:31.103" v="220"/>
        <pc:sldMkLst>
          <pc:docMk/>
          <pc:sldMk cId="2076498922" sldId="7444"/>
        </pc:sldMkLst>
      </pc:sldChg>
    </pc:docChg>
  </pc:docChgLst>
  <pc:docChgLst>
    <pc:chgData name="VASSILOPOULOS Athena (DIGIT)" userId="S::athena.vassilopoulos@ec.europa.eu::3a9ed1ac-89b6-4c15-8bcb-beae0df3384a" providerId="AD" clId="Web-{AA7D344C-4E33-F72A-BDC7-CFB86AF2AC95}"/>
    <pc:docChg chg="addSld delSld modSld">
      <pc:chgData name="VASSILOPOULOS Athena (DIGIT)" userId="S::athena.vassilopoulos@ec.europa.eu::3a9ed1ac-89b6-4c15-8bcb-beae0df3384a" providerId="AD" clId="Web-{AA7D344C-4E33-F72A-BDC7-CFB86AF2AC95}" dt="2022-11-22T16:14:53.797" v="1099" actId="1076"/>
      <pc:docMkLst>
        <pc:docMk/>
      </pc:docMkLst>
      <pc:sldChg chg="del">
        <pc:chgData name="VASSILOPOULOS Athena (DIGIT)" userId="S::athena.vassilopoulos@ec.europa.eu::3a9ed1ac-89b6-4c15-8bcb-beae0df3384a" providerId="AD" clId="Web-{AA7D344C-4E33-F72A-BDC7-CFB86AF2AC95}" dt="2022-11-22T15:01:07.660" v="250"/>
        <pc:sldMkLst>
          <pc:docMk/>
          <pc:sldMk cId="349857590" sldId="258"/>
        </pc:sldMkLst>
      </pc:sldChg>
      <pc:sldChg chg="del">
        <pc:chgData name="VASSILOPOULOS Athena (DIGIT)" userId="S::athena.vassilopoulos@ec.europa.eu::3a9ed1ac-89b6-4c15-8bcb-beae0df3384a" providerId="AD" clId="Web-{AA7D344C-4E33-F72A-BDC7-CFB86AF2AC95}" dt="2022-11-22T15:09:26.503" v="352"/>
        <pc:sldMkLst>
          <pc:docMk/>
          <pc:sldMk cId="1380473353" sldId="7372"/>
        </pc:sldMkLst>
      </pc:sldChg>
      <pc:sldChg chg="del">
        <pc:chgData name="VASSILOPOULOS Athena (DIGIT)" userId="S::athena.vassilopoulos@ec.europa.eu::3a9ed1ac-89b6-4c15-8bcb-beae0df3384a" providerId="AD" clId="Web-{AA7D344C-4E33-F72A-BDC7-CFB86AF2AC95}" dt="2022-11-22T15:16:57.861" v="437"/>
        <pc:sldMkLst>
          <pc:docMk/>
          <pc:sldMk cId="1935856916" sldId="7373"/>
        </pc:sldMkLst>
      </pc:sldChg>
      <pc:sldChg chg="modSp del">
        <pc:chgData name="VASSILOPOULOS Athena (DIGIT)" userId="S::athena.vassilopoulos@ec.europa.eu::3a9ed1ac-89b6-4c15-8bcb-beae0df3384a" providerId="AD" clId="Web-{AA7D344C-4E33-F72A-BDC7-CFB86AF2AC95}" dt="2022-11-22T15:45:49.868" v="716"/>
        <pc:sldMkLst>
          <pc:docMk/>
          <pc:sldMk cId="2840450387" sldId="7376"/>
        </pc:sldMkLst>
        <pc:spChg chg="mod">
          <ac:chgData name="VASSILOPOULOS Athena (DIGIT)" userId="S::athena.vassilopoulos@ec.europa.eu::3a9ed1ac-89b6-4c15-8bcb-beae0df3384a" providerId="AD" clId="Web-{AA7D344C-4E33-F72A-BDC7-CFB86AF2AC95}" dt="2022-11-22T15:22:39.731" v="473" actId="1076"/>
          <ac:spMkLst>
            <pc:docMk/>
            <pc:sldMk cId="2840450387" sldId="7376"/>
            <ac:spMk id="9" creationId="{ACABDBFD-CF2E-492C-B8AE-80426DC53381}"/>
          </ac:spMkLst>
        </pc:spChg>
        <pc:graphicFrameChg chg="modGraphic">
          <ac:chgData name="VASSILOPOULOS Athena (DIGIT)" userId="S::athena.vassilopoulos@ec.europa.eu::3a9ed1ac-89b6-4c15-8bcb-beae0df3384a" providerId="AD" clId="Web-{AA7D344C-4E33-F72A-BDC7-CFB86AF2AC95}" dt="2022-11-22T15:17:49.519" v="440"/>
          <ac:graphicFrameMkLst>
            <pc:docMk/>
            <pc:sldMk cId="2840450387" sldId="7376"/>
            <ac:graphicFrameMk id="4" creationId="{76F7E577-AF6A-4A10-82BF-1DDC749C259C}"/>
          </ac:graphicFrameMkLst>
        </pc:graphicFrameChg>
      </pc:sldChg>
      <pc:sldChg chg="del">
        <pc:chgData name="VASSILOPOULOS Athena (DIGIT)" userId="S::athena.vassilopoulos@ec.europa.eu::3a9ed1ac-89b6-4c15-8bcb-beae0df3384a" providerId="AD" clId="Web-{AA7D344C-4E33-F72A-BDC7-CFB86AF2AC95}" dt="2022-11-22T15:51:10.128" v="806"/>
        <pc:sldMkLst>
          <pc:docMk/>
          <pc:sldMk cId="3739723366" sldId="7377"/>
        </pc:sldMkLst>
      </pc:sldChg>
      <pc:sldChg chg="del">
        <pc:chgData name="VASSILOPOULOS Athena (DIGIT)" userId="S::athena.vassilopoulos@ec.europa.eu::3a9ed1ac-89b6-4c15-8bcb-beae0df3384a" providerId="AD" clId="Web-{AA7D344C-4E33-F72A-BDC7-CFB86AF2AC95}" dt="2022-11-22T16:05:26.576" v="1015"/>
        <pc:sldMkLst>
          <pc:docMk/>
          <pc:sldMk cId="3543005214" sldId="7382"/>
        </pc:sldMkLst>
      </pc:sldChg>
      <pc:sldChg chg="del">
        <pc:chgData name="VASSILOPOULOS Athena (DIGIT)" userId="S::athena.vassilopoulos@ec.europa.eu::3a9ed1ac-89b6-4c15-8bcb-beae0df3384a" providerId="AD" clId="Web-{AA7D344C-4E33-F72A-BDC7-CFB86AF2AC95}" dt="2022-11-22T16:03:38.682" v="994"/>
        <pc:sldMkLst>
          <pc:docMk/>
          <pc:sldMk cId="1163610131" sldId="7387"/>
        </pc:sldMkLst>
      </pc:sldChg>
      <pc:sldChg chg="addSp delSp modSp add del">
        <pc:chgData name="VASSILOPOULOS Athena (DIGIT)" userId="S::athena.vassilopoulos@ec.europa.eu::3a9ed1ac-89b6-4c15-8bcb-beae0df3384a" providerId="AD" clId="Web-{AA7D344C-4E33-F72A-BDC7-CFB86AF2AC95}" dt="2022-11-22T15:02:50.194" v="266"/>
        <pc:sldMkLst>
          <pc:docMk/>
          <pc:sldMk cId="1709414717" sldId="7391"/>
        </pc:sldMkLst>
        <pc:spChg chg="add del mod">
          <ac:chgData name="VASSILOPOULOS Athena (DIGIT)" userId="S::athena.vassilopoulos@ec.europa.eu::3a9ed1ac-89b6-4c15-8bcb-beae0df3384a" providerId="AD" clId="Web-{AA7D344C-4E33-F72A-BDC7-CFB86AF2AC95}" dt="2022-11-22T14:19:34.911" v="10"/>
          <ac:spMkLst>
            <pc:docMk/>
            <pc:sldMk cId="1709414717" sldId="7391"/>
            <ac:spMk id="2" creationId="{9E1FF348-664B-4CD0-B7E3-EC9D139B317D}"/>
          </ac:spMkLst>
        </pc:spChg>
        <pc:spChg chg="mod">
          <ac:chgData name="VASSILOPOULOS Athena (DIGIT)" userId="S::athena.vassilopoulos@ec.europa.eu::3a9ed1ac-89b6-4c15-8bcb-beae0df3384a" providerId="AD" clId="Web-{AA7D344C-4E33-F72A-BDC7-CFB86AF2AC95}" dt="2022-11-22T14:19:44.864" v="11" actId="1076"/>
          <ac:spMkLst>
            <pc:docMk/>
            <pc:sldMk cId="1709414717" sldId="7391"/>
            <ac:spMk id="3" creationId="{66BCA171-A821-46BD-8639-5E8A5D64D3BF}"/>
          </ac:spMkLst>
        </pc:spChg>
        <pc:picChg chg="del">
          <ac:chgData name="VASSILOPOULOS Athena (DIGIT)" userId="S::athena.vassilopoulos@ec.europa.eu::3a9ed1ac-89b6-4c15-8bcb-beae0df3384a" providerId="AD" clId="Web-{AA7D344C-4E33-F72A-BDC7-CFB86AF2AC95}" dt="2022-11-22T14:26:53.752" v="56"/>
          <ac:picMkLst>
            <pc:docMk/>
            <pc:sldMk cId="1709414717" sldId="7391"/>
            <ac:picMk id="7" creationId="{639FB5C9-952A-40CC-A794-83FC6EB7AD20}"/>
          </ac:picMkLst>
        </pc:picChg>
      </pc:sldChg>
      <pc:sldChg chg="del">
        <pc:chgData name="VASSILOPOULOS Athena (DIGIT)" userId="S::athena.vassilopoulos@ec.europa.eu::3a9ed1ac-89b6-4c15-8bcb-beae0df3384a" providerId="AD" clId="Web-{AA7D344C-4E33-F72A-BDC7-CFB86AF2AC95}" dt="2022-11-22T16:05:28.982" v="1016"/>
        <pc:sldMkLst>
          <pc:docMk/>
          <pc:sldMk cId="585823427" sldId="7419"/>
        </pc:sldMkLst>
      </pc:sldChg>
      <pc:sldChg chg="del">
        <pc:chgData name="VASSILOPOULOS Athena (DIGIT)" userId="S::athena.vassilopoulos@ec.europa.eu::3a9ed1ac-89b6-4c15-8bcb-beae0df3384a" providerId="AD" clId="Web-{AA7D344C-4E33-F72A-BDC7-CFB86AF2AC95}" dt="2022-11-22T16:07:32.330" v="1041"/>
        <pc:sldMkLst>
          <pc:docMk/>
          <pc:sldMk cId="2604211195" sldId="7420"/>
        </pc:sldMkLst>
      </pc:sldChg>
      <pc:sldChg chg="addSp delSp modSp new del mod setBg modNotes">
        <pc:chgData name="VASSILOPOULOS Athena (DIGIT)" userId="S::athena.vassilopoulos@ec.europa.eu::3a9ed1ac-89b6-4c15-8bcb-beae0df3384a" providerId="AD" clId="Web-{AA7D344C-4E33-F72A-BDC7-CFB86AF2AC95}" dt="2022-11-22T15:21:32.166" v="471"/>
        <pc:sldMkLst>
          <pc:docMk/>
          <pc:sldMk cId="1330050936" sldId="7421"/>
        </pc:sldMkLst>
        <pc:spChg chg="del">
          <ac:chgData name="VASSILOPOULOS Athena (DIGIT)" userId="S::athena.vassilopoulos@ec.europa.eu::3a9ed1ac-89b6-4c15-8bcb-beae0df3384a" providerId="AD" clId="Web-{AA7D344C-4E33-F72A-BDC7-CFB86AF2AC95}" dt="2022-11-22T14:21:40.477" v="18"/>
          <ac:spMkLst>
            <pc:docMk/>
            <pc:sldMk cId="1330050936" sldId="7421"/>
            <ac:spMk id="2" creationId="{7823CEB4-367C-3C34-F624-6E1183418D7A}"/>
          </ac:spMkLst>
        </pc:spChg>
        <pc:spChg chg="del">
          <ac:chgData name="VASSILOPOULOS Athena (DIGIT)" userId="S::athena.vassilopoulos@ec.europa.eu::3a9ed1ac-89b6-4c15-8bcb-beae0df3384a" providerId="AD" clId="Web-{AA7D344C-4E33-F72A-BDC7-CFB86AF2AC95}" dt="2022-11-22T14:20:06.521" v="13"/>
          <ac:spMkLst>
            <pc:docMk/>
            <pc:sldMk cId="1330050936" sldId="7421"/>
            <ac:spMk id="3" creationId="{E48CB124-5AAF-F160-B4D1-9F3AF53AA093}"/>
          </ac:spMkLst>
        </pc:spChg>
        <pc:spChg chg="add del mod">
          <ac:chgData name="VASSILOPOULOS Athena (DIGIT)" userId="S::athena.vassilopoulos@ec.europa.eu::3a9ed1ac-89b6-4c15-8bcb-beae0df3384a" providerId="AD" clId="Web-{AA7D344C-4E33-F72A-BDC7-CFB86AF2AC95}" dt="2022-11-22T14:20:39.913" v="15"/>
          <ac:spMkLst>
            <pc:docMk/>
            <pc:sldMk cId="1330050936" sldId="7421"/>
            <ac:spMk id="6" creationId="{51BBF584-113A-CBBF-8DDC-67C68897EC3A}"/>
          </ac:spMkLst>
        </pc:spChg>
        <pc:spChg chg="add del mod">
          <ac:chgData name="VASSILOPOULOS Athena (DIGIT)" userId="S::athena.vassilopoulos@ec.europa.eu::3a9ed1ac-89b6-4c15-8bcb-beae0df3384a" providerId="AD" clId="Web-{AA7D344C-4E33-F72A-BDC7-CFB86AF2AC95}" dt="2022-11-22T14:21:32.055" v="17"/>
          <ac:spMkLst>
            <pc:docMk/>
            <pc:sldMk cId="1330050936" sldId="7421"/>
            <ac:spMk id="9" creationId="{A7AE0FD2-6C15-11F5-652C-D60DE9B61DD2}"/>
          </ac:spMkLst>
        </pc:spChg>
        <pc:spChg chg="add del mod">
          <ac:chgData name="VASSILOPOULOS Athena (DIGIT)" userId="S::athena.vassilopoulos@ec.europa.eu::3a9ed1ac-89b6-4c15-8bcb-beae0df3384a" providerId="AD" clId="Web-{AA7D344C-4E33-F72A-BDC7-CFB86AF2AC95}" dt="2022-11-22T14:22:49.948" v="20"/>
          <ac:spMkLst>
            <pc:docMk/>
            <pc:sldMk cId="1330050936" sldId="7421"/>
            <ac:spMk id="12" creationId="{3799FB32-B7CE-1582-6872-A63D09B71C51}"/>
          </ac:spMkLst>
        </pc:spChg>
        <pc:spChg chg="add mod ord">
          <ac:chgData name="VASSILOPOULOS Athena (DIGIT)" userId="S::athena.vassilopoulos@ec.europa.eu::3a9ed1ac-89b6-4c15-8bcb-beae0df3384a" providerId="AD" clId="Web-{AA7D344C-4E33-F72A-BDC7-CFB86AF2AC95}" dt="2022-11-22T14:26:22.501" v="51" actId="20577"/>
          <ac:spMkLst>
            <pc:docMk/>
            <pc:sldMk cId="1330050936" sldId="7421"/>
            <ac:spMk id="14" creationId="{1A1E1C10-FC5C-08B2-4C85-B691C99F8C43}"/>
          </ac:spMkLst>
        </pc:spChg>
        <pc:spChg chg="add del">
          <ac:chgData name="VASSILOPOULOS Athena (DIGIT)" userId="S::athena.vassilopoulos@ec.europa.eu::3a9ed1ac-89b6-4c15-8bcb-beae0df3384a" providerId="AD" clId="Web-{AA7D344C-4E33-F72A-BDC7-CFB86AF2AC95}" dt="2022-11-22T14:24:08.513" v="28"/>
          <ac:spMkLst>
            <pc:docMk/>
            <pc:sldMk cId="1330050936" sldId="7421"/>
            <ac:spMk id="15" creationId="{42A4FC2C-047E-45A5-965D-8E1E3BF09BC6}"/>
          </ac:spMkLst>
        </pc:spChg>
        <pc:spChg chg="add del">
          <ac:chgData name="VASSILOPOULOS Athena (DIGIT)" userId="S::athena.vassilopoulos@ec.europa.eu::3a9ed1ac-89b6-4c15-8bcb-beae0df3384a" providerId="AD" clId="Web-{AA7D344C-4E33-F72A-BDC7-CFB86AF2AC95}" dt="2022-11-22T14:25:11.202" v="38"/>
          <ac:spMkLst>
            <pc:docMk/>
            <pc:sldMk cId="1330050936" sldId="7421"/>
            <ac:spMk id="22" creationId="{E91DC736-0EF8-4F87-9146-EBF1D2EE4D3D}"/>
          </ac:spMkLst>
        </pc:spChg>
        <pc:spChg chg="add del">
          <ac:chgData name="VASSILOPOULOS Athena (DIGIT)" userId="S::athena.vassilopoulos@ec.europa.eu::3a9ed1ac-89b6-4c15-8bcb-beae0df3384a" providerId="AD" clId="Web-{AA7D344C-4E33-F72A-BDC7-CFB86AF2AC95}" dt="2022-11-22T14:25:11.202" v="38"/>
          <ac:spMkLst>
            <pc:docMk/>
            <pc:sldMk cId="1330050936" sldId="7421"/>
            <ac:spMk id="24" creationId="{097CD68E-23E3-4007-8847-CD0944C4F7BE}"/>
          </ac:spMkLst>
        </pc:spChg>
        <pc:spChg chg="add del">
          <ac:chgData name="VASSILOPOULOS Athena (DIGIT)" userId="S::athena.vassilopoulos@ec.europa.eu::3a9ed1ac-89b6-4c15-8bcb-beae0df3384a" providerId="AD" clId="Web-{AA7D344C-4E33-F72A-BDC7-CFB86AF2AC95}" dt="2022-11-22T14:25:11.202" v="38"/>
          <ac:spMkLst>
            <pc:docMk/>
            <pc:sldMk cId="1330050936" sldId="7421"/>
            <ac:spMk id="26" creationId="{AF2F604E-43BE-4DC3-B983-E071523364F8}"/>
          </ac:spMkLst>
        </pc:spChg>
        <pc:spChg chg="add del">
          <ac:chgData name="VASSILOPOULOS Athena (DIGIT)" userId="S::athena.vassilopoulos@ec.europa.eu::3a9ed1ac-89b6-4c15-8bcb-beae0df3384a" providerId="AD" clId="Web-{AA7D344C-4E33-F72A-BDC7-CFB86AF2AC95}" dt="2022-11-22T14:25:11.202" v="38"/>
          <ac:spMkLst>
            <pc:docMk/>
            <pc:sldMk cId="1330050936" sldId="7421"/>
            <ac:spMk id="28" creationId="{08C9B587-E65E-4B52-B37C-ABEBB6E87928}"/>
          </ac:spMkLst>
        </pc:spChg>
        <pc:spChg chg="add mod">
          <ac:chgData name="VASSILOPOULOS Athena (DIGIT)" userId="S::athena.vassilopoulos@ec.europa.eu::3a9ed1ac-89b6-4c15-8bcb-beae0df3384a" providerId="AD" clId="Web-{AA7D344C-4E33-F72A-BDC7-CFB86AF2AC95}" dt="2022-11-22T14:37:34.913" v="126" actId="14100"/>
          <ac:spMkLst>
            <pc:docMk/>
            <pc:sldMk cId="1330050936" sldId="7421"/>
            <ac:spMk id="29" creationId="{58676852-9315-6F58-C863-59436FBF7161}"/>
          </ac:spMkLst>
        </pc:spChg>
        <pc:spChg chg="add mod">
          <ac:chgData name="VASSILOPOULOS Athena (DIGIT)" userId="S::athena.vassilopoulos@ec.europa.eu::3a9ed1ac-89b6-4c15-8bcb-beae0df3384a" providerId="AD" clId="Web-{AA7D344C-4E33-F72A-BDC7-CFB86AF2AC95}" dt="2022-11-22T14:32:04.043" v="100" actId="1076"/>
          <ac:spMkLst>
            <pc:docMk/>
            <pc:sldMk cId="1330050936" sldId="7421"/>
            <ac:spMk id="31" creationId="{5C574638-CFB0-1381-3CB1-F020214144A0}"/>
          </ac:spMkLst>
        </pc:spChg>
        <pc:spChg chg="add del">
          <ac:chgData name="VASSILOPOULOS Athena (DIGIT)" userId="S::athena.vassilopoulos@ec.europa.eu::3a9ed1ac-89b6-4c15-8bcb-beae0df3384a" providerId="AD" clId="Web-{AA7D344C-4E33-F72A-BDC7-CFB86AF2AC95}" dt="2022-11-22T14:25:47.735" v="47"/>
          <ac:spMkLst>
            <pc:docMk/>
            <pc:sldMk cId="1330050936" sldId="7421"/>
            <ac:spMk id="33" creationId="{9B7AD9F6-8CE7-4299-8FC6-328F4DCD3FF9}"/>
          </ac:spMkLst>
        </pc:spChg>
        <pc:spChg chg="add mod">
          <ac:chgData name="VASSILOPOULOS Athena (DIGIT)" userId="S::athena.vassilopoulos@ec.europa.eu::3a9ed1ac-89b6-4c15-8bcb-beae0df3384a" providerId="AD" clId="Web-{AA7D344C-4E33-F72A-BDC7-CFB86AF2AC95}" dt="2022-11-22T14:37:56.398" v="129" actId="1076"/>
          <ac:spMkLst>
            <pc:docMk/>
            <pc:sldMk cId="1330050936" sldId="7421"/>
            <ac:spMk id="34" creationId="{3F93D456-5693-7185-0EA2-4CE1995E6C07}"/>
          </ac:spMkLst>
        </pc:spChg>
        <pc:spChg chg="add del">
          <ac:chgData name="VASSILOPOULOS Athena (DIGIT)" userId="S::athena.vassilopoulos@ec.europa.eu::3a9ed1ac-89b6-4c15-8bcb-beae0df3384a" providerId="AD" clId="Web-{AA7D344C-4E33-F72A-BDC7-CFB86AF2AC95}" dt="2022-11-22T14:25:47.735" v="47"/>
          <ac:spMkLst>
            <pc:docMk/>
            <pc:sldMk cId="1330050936" sldId="7421"/>
            <ac:spMk id="35" creationId="{F49775AF-8896-43EE-92C6-83497D6DC56F}"/>
          </ac:spMkLst>
        </pc:spChg>
        <pc:spChg chg="add">
          <ac:chgData name="VASSILOPOULOS Athena (DIGIT)" userId="S::athena.vassilopoulos@ec.europa.eu::3a9ed1ac-89b6-4c15-8bcb-beae0df3384a" providerId="AD" clId="Web-{AA7D344C-4E33-F72A-BDC7-CFB86AF2AC95}" dt="2022-11-22T14:25:47.735" v="47"/>
          <ac:spMkLst>
            <pc:docMk/>
            <pc:sldMk cId="1330050936" sldId="7421"/>
            <ac:spMk id="40" creationId="{20D5D19D-0789-4518-B5DC-D47ADF69D25A}"/>
          </ac:spMkLst>
        </pc:spChg>
        <pc:spChg chg="add">
          <ac:chgData name="VASSILOPOULOS Athena (DIGIT)" userId="S::athena.vassilopoulos@ec.europa.eu::3a9ed1ac-89b6-4c15-8bcb-beae0df3384a" providerId="AD" clId="Web-{AA7D344C-4E33-F72A-BDC7-CFB86AF2AC95}" dt="2022-11-22T14:25:47.735" v="47"/>
          <ac:spMkLst>
            <pc:docMk/>
            <pc:sldMk cId="1330050936" sldId="7421"/>
            <ac:spMk id="47" creationId="{B81933D1-5615-42C7-9C0B-4EB7105CCE2D}"/>
          </ac:spMkLst>
        </pc:spChg>
        <pc:spChg chg="add">
          <ac:chgData name="VASSILOPOULOS Athena (DIGIT)" userId="S::athena.vassilopoulos@ec.europa.eu::3a9ed1ac-89b6-4c15-8bcb-beae0df3384a" providerId="AD" clId="Web-{AA7D344C-4E33-F72A-BDC7-CFB86AF2AC95}" dt="2022-11-22T14:25:47.735" v="47"/>
          <ac:spMkLst>
            <pc:docMk/>
            <pc:sldMk cId="1330050936" sldId="7421"/>
            <ac:spMk id="49" creationId="{19C9EAEA-39D0-4B0E-A0EB-51E7B26740B1}"/>
          </ac:spMkLst>
        </pc:spChg>
        <pc:grpChg chg="add">
          <ac:chgData name="VASSILOPOULOS Athena (DIGIT)" userId="S::athena.vassilopoulos@ec.europa.eu::3a9ed1ac-89b6-4c15-8bcb-beae0df3384a" providerId="AD" clId="Web-{AA7D344C-4E33-F72A-BDC7-CFB86AF2AC95}" dt="2022-11-22T14:25:47.735" v="47"/>
          <ac:grpSpMkLst>
            <pc:docMk/>
            <pc:sldMk cId="1330050936" sldId="7421"/>
            <ac:grpSpMk id="42" creationId="{032D8612-31EB-44CF-A1D0-14FD4C705424}"/>
          </ac:grpSpMkLst>
        </pc:grpChg>
        <pc:picChg chg="add del mod ord">
          <ac:chgData name="VASSILOPOULOS Athena (DIGIT)" userId="S::athena.vassilopoulos@ec.europa.eu::3a9ed1ac-89b6-4c15-8bcb-beae0df3384a" providerId="AD" clId="Web-{AA7D344C-4E33-F72A-BDC7-CFB86AF2AC95}" dt="2022-11-22T14:20:10.193" v="14"/>
          <ac:picMkLst>
            <pc:docMk/>
            <pc:sldMk cId="1330050936" sldId="7421"/>
            <ac:picMk id="4" creationId="{63FF3590-504C-C921-8219-7817D3C9C3F6}"/>
          </ac:picMkLst>
        </pc:picChg>
        <pc:picChg chg="add del mod ord">
          <ac:chgData name="VASSILOPOULOS Athena (DIGIT)" userId="S::athena.vassilopoulos@ec.europa.eu::3a9ed1ac-89b6-4c15-8bcb-beae0df3384a" providerId="AD" clId="Web-{AA7D344C-4E33-F72A-BDC7-CFB86AF2AC95}" dt="2022-11-22T14:20:50.319" v="16"/>
          <ac:picMkLst>
            <pc:docMk/>
            <pc:sldMk cId="1330050936" sldId="7421"/>
            <ac:picMk id="7" creationId="{1FB40DA0-FEA7-DF24-C43E-8F5151C33BBA}"/>
          </ac:picMkLst>
        </pc:picChg>
        <pc:picChg chg="add del mod ord">
          <ac:chgData name="VASSILOPOULOS Athena (DIGIT)" userId="S::athena.vassilopoulos@ec.europa.eu::3a9ed1ac-89b6-4c15-8bcb-beae0df3384a" providerId="AD" clId="Web-{AA7D344C-4E33-F72A-BDC7-CFB86AF2AC95}" dt="2022-11-22T14:22:46.198" v="19"/>
          <ac:picMkLst>
            <pc:docMk/>
            <pc:sldMk cId="1330050936" sldId="7421"/>
            <ac:picMk id="10" creationId="{22B4794A-E8EC-2F74-9DF7-3DDFDF6064C9}"/>
          </ac:picMkLst>
        </pc:picChg>
        <pc:picChg chg="add del mod ord">
          <ac:chgData name="VASSILOPOULOS Athena (DIGIT)" userId="S::athena.vassilopoulos@ec.europa.eu::3a9ed1ac-89b6-4c15-8bcb-beae0df3384a" providerId="AD" clId="Web-{AA7D344C-4E33-F72A-BDC7-CFB86AF2AC95}" dt="2022-11-22T14:48:17.136" v="136"/>
          <ac:picMkLst>
            <pc:docMk/>
            <pc:sldMk cId="1330050936" sldId="7421"/>
            <ac:picMk id="17" creationId="{8DBFDACD-29A6-7AFF-B0DA-1DA8A0C95C00}"/>
          </ac:picMkLst>
        </pc:picChg>
        <pc:picChg chg="add del">
          <ac:chgData name="VASSILOPOULOS Athena (DIGIT)" userId="S::athena.vassilopoulos@ec.europa.eu::3a9ed1ac-89b6-4c15-8bcb-beae0df3384a" providerId="AD" clId="Web-{AA7D344C-4E33-F72A-BDC7-CFB86AF2AC95}" dt="2022-11-22T14:24:03.794" v="27"/>
          <ac:picMkLst>
            <pc:docMk/>
            <pc:sldMk cId="1330050936" sldId="7421"/>
            <ac:picMk id="19" creationId="{14FF81C3-0A61-ACA8-8EFA-D5AEC3551116}"/>
          </ac:picMkLst>
        </pc:picChg>
        <pc:picChg chg="add del mod">
          <ac:chgData name="VASSILOPOULOS Athena (DIGIT)" userId="S::athena.vassilopoulos@ec.europa.eu::3a9ed1ac-89b6-4c15-8bcb-beae0df3384a" providerId="AD" clId="Web-{AA7D344C-4E33-F72A-BDC7-CFB86AF2AC95}" dt="2022-11-22T14:27:10.628" v="59"/>
          <ac:picMkLst>
            <pc:docMk/>
            <pc:sldMk cId="1330050936" sldId="7421"/>
            <ac:picMk id="21" creationId="{93354E8C-4664-5E2B-D77E-77F63637E955}"/>
          </ac:picMkLst>
        </pc:picChg>
        <pc:picChg chg="add mod">
          <ac:chgData name="VASSILOPOULOS Athena (DIGIT)" userId="S::athena.vassilopoulos@ec.europa.eu::3a9ed1ac-89b6-4c15-8bcb-beae0df3384a" providerId="AD" clId="Web-{AA7D344C-4E33-F72A-BDC7-CFB86AF2AC95}" dt="2022-11-22T14:37:25.725" v="125" actId="1076"/>
          <ac:picMkLst>
            <pc:docMk/>
            <pc:sldMk cId="1330050936" sldId="7421"/>
            <ac:picMk id="25" creationId="{7149B6F6-6876-E61E-0465-A1A41273C98F}"/>
          </ac:picMkLst>
        </pc:picChg>
      </pc:sldChg>
      <pc:sldChg chg="new del">
        <pc:chgData name="VASSILOPOULOS Athena (DIGIT)" userId="S::athena.vassilopoulos@ec.europa.eu::3a9ed1ac-89b6-4c15-8bcb-beae0df3384a" providerId="AD" clId="Web-{AA7D344C-4E33-F72A-BDC7-CFB86AF2AC95}" dt="2022-11-22T14:24:58.358" v="37"/>
        <pc:sldMkLst>
          <pc:docMk/>
          <pc:sldMk cId="2136684134" sldId="7422"/>
        </pc:sldMkLst>
      </pc:sldChg>
      <pc:sldChg chg="addSp modSp add replId modNotes">
        <pc:chgData name="VASSILOPOULOS Athena (DIGIT)" userId="S::athena.vassilopoulos@ec.europa.eu::3a9ed1ac-89b6-4c15-8bcb-beae0df3384a" providerId="AD" clId="Web-{AA7D344C-4E33-F72A-BDC7-CFB86AF2AC95}" dt="2022-11-22T15:03:08.710" v="291"/>
        <pc:sldMkLst>
          <pc:docMk/>
          <pc:sldMk cId="2990658189" sldId="7423"/>
        </pc:sldMkLst>
        <pc:spChg chg="add mod">
          <ac:chgData name="VASSILOPOULOS Athena (DIGIT)" userId="S::athena.vassilopoulos@ec.europa.eu::3a9ed1ac-89b6-4c15-8bcb-beae0df3384a" providerId="AD" clId="Web-{AA7D344C-4E33-F72A-BDC7-CFB86AF2AC95}" dt="2022-11-22T14:35:05.924" v="115" actId="1076"/>
          <ac:spMkLst>
            <pc:docMk/>
            <pc:sldMk cId="2990658189" sldId="7423"/>
            <ac:spMk id="5" creationId="{F7FBD5B6-A38C-AA09-9B75-9B5B944D5022}"/>
          </ac:spMkLst>
        </pc:spChg>
        <pc:spChg chg="add mod">
          <ac:chgData name="VASSILOPOULOS Athena (DIGIT)" userId="S::athena.vassilopoulos@ec.europa.eu::3a9ed1ac-89b6-4c15-8bcb-beae0df3384a" providerId="AD" clId="Web-{AA7D344C-4E33-F72A-BDC7-CFB86AF2AC95}" dt="2022-11-22T14:35:13.299" v="116" actId="1076"/>
          <ac:spMkLst>
            <pc:docMk/>
            <pc:sldMk cId="2990658189" sldId="7423"/>
            <ac:spMk id="7" creationId="{321DD2BC-18E5-A83C-3B58-BF6B2902DD82}"/>
          </ac:spMkLst>
        </pc:spChg>
        <pc:spChg chg="add mod">
          <ac:chgData name="VASSILOPOULOS Athena (DIGIT)" userId="S::athena.vassilopoulos@ec.europa.eu::3a9ed1ac-89b6-4c15-8bcb-beae0df3384a" providerId="AD" clId="Web-{AA7D344C-4E33-F72A-BDC7-CFB86AF2AC95}" dt="2022-11-22T14:42:43.485" v="132" actId="1076"/>
          <ac:spMkLst>
            <pc:docMk/>
            <pc:sldMk cId="2990658189" sldId="7423"/>
            <ac:spMk id="8" creationId="{BB0AE0AD-7A6C-506A-F18B-10AB9E3B03BB}"/>
          </ac:spMkLst>
        </pc:spChg>
        <pc:spChg chg="mod">
          <ac:chgData name="VASSILOPOULOS Athena (DIGIT)" userId="S::athena.vassilopoulos@ec.europa.eu::3a9ed1ac-89b6-4c15-8bcb-beae0df3384a" providerId="AD" clId="Web-{AA7D344C-4E33-F72A-BDC7-CFB86AF2AC95}" dt="2022-11-22T14:44:45.020" v="133" actId="1076"/>
          <ac:spMkLst>
            <pc:docMk/>
            <pc:sldMk cId="2990658189" sldId="7423"/>
            <ac:spMk id="14" creationId="{1A1E1C10-FC5C-08B2-4C85-B691C99F8C43}"/>
          </ac:spMkLst>
        </pc:spChg>
        <pc:picChg chg="add mod">
          <ac:chgData name="VASSILOPOULOS Athena (DIGIT)" userId="S::athena.vassilopoulos@ec.europa.eu::3a9ed1ac-89b6-4c15-8bcb-beae0df3384a" providerId="AD" clId="Web-{AA7D344C-4E33-F72A-BDC7-CFB86AF2AC95}" dt="2022-11-22T14:34:37.673" v="110" actId="1076"/>
          <ac:picMkLst>
            <pc:docMk/>
            <pc:sldMk cId="2990658189" sldId="7423"/>
            <ac:picMk id="3" creationId="{D8635383-4359-D64A-CAE2-8762C952C90D}"/>
          </ac:picMkLst>
        </pc:picChg>
        <pc:picChg chg="mod">
          <ac:chgData name="VASSILOPOULOS Athena (DIGIT)" userId="S::athena.vassilopoulos@ec.europa.eu::3a9ed1ac-89b6-4c15-8bcb-beae0df3384a" providerId="AD" clId="Web-{AA7D344C-4E33-F72A-BDC7-CFB86AF2AC95}" dt="2022-11-22T14:27:31.582" v="63" actId="1076"/>
          <ac:picMkLst>
            <pc:docMk/>
            <pc:sldMk cId="2990658189" sldId="7423"/>
            <ac:picMk id="17" creationId="{8DBFDACD-29A6-7AFF-B0DA-1DA8A0C95C00}"/>
          </ac:picMkLst>
        </pc:picChg>
      </pc:sldChg>
      <pc:sldChg chg="add del replId">
        <pc:chgData name="VASSILOPOULOS Athena (DIGIT)" userId="S::athena.vassilopoulos@ec.europa.eu::3a9ed1ac-89b6-4c15-8bcb-beae0df3384a" providerId="AD" clId="Web-{AA7D344C-4E33-F72A-BDC7-CFB86AF2AC95}" dt="2022-11-22T14:26:46.237" v="55"/>
        <pc:sldMkLst>
          <pc:docMk/>
          <pc:sldMk cId="425147679" sldId="7424"/>
        </pc:sldMkLst>
      </pc:sldChg>
      <pc:sldChg chg="addSp delSp modSp new mod setBg modNotes">
        <pc:chgData name="VASSILOPOULOS Athena (DIGIT)" userId="S::athena.vassilopoulos@ec.europa.eu::3a9ed1ac-89b6-4c15-8bcb-beae0df3384a" providerId="AD" clId="Web-{AA7D344C-4E33-F72A-BDC7-CFB86AF2AC95}" dt="2022-11-22T15:19:28.647" v="455"/>
        <pc:sldMkLst>
          <pc:docMk/>
          <pc:sldMk cId="473066645" sldId="7424"/>
        </pc:sldMkLst>
        <pc:spChg chg="mod">
          <ac:chgData name="VASSILOPOULOS Athena (DIGIT)" userId="S::athena.vassilopoulos@ec.europa.eu::3a9ed1ac-89b6-4c15-8bcb-beae0df3384a" providerId="AD" clId="Web-{AA7D344C-4E33-F72A-BDC7-CFB86AF2AC95}" dt="2022-11-22T15:06:14.841" v="328" actId="20577"/>
          <ac:spMkLst>
            <pc:docMk/>
            <pc:sldMk cId="473066645" sldId="7424"/>
            <ac:spMk id="2" creationId="{F1DA20A9-4E0E-2983-6D61-187DC0A5E8E5}"/>
          </ac:spMkLst>
        </pc:spChg>
        <pc:spChg chg="del">
          <ac:chgData name="VASSILOPOULOS Athena (DIGIT)" userId="S::athena.vassilopoulos@ec.europa.eu::3a9ed1ac-89b6-4c15-8bcb-beae0df3384a" providerId="AD" clId="Web-{AA7D344C-4E33-F72A-BDC7-CFB86AF2AC95}" dt="2022-11-22T14:49:40.842" v="154"/>
          <ac:spMkLst>
            <pc:docMk/>
            <pc:sldMk cId="473066645" sldId="7424"/>
            <ac:spMk id="3" creationId="{7652D581-48A8-7FB2-3EB4-1F0BB583A2A3}"/>
          </ac:spMkLst>
        </pc:spChg>
        <pc:spChg chg="add mod">
          <ac:chgData name="VASSILOPOULOS Athena (DIGIT)" userId="S::athena.vassilopoulos@ec.europa.eu::3a9ed1ac-89b6-4c15-8bcb-beae0df3384a" providerId="AD" clId="Web-{AA7D344C-4E33-F72A-BDC7-CFB86AF2AC95}" dt="2022-11-22T14:58:32.311" v="231" actId="1076"/>
          <ac:spMkLst>
            <pc:docMk/>
            <pc:sldMk cId="473066645" sldId="7424"/>
            <ac:spMk id="7" creationId="{18C5671A-C1EC-792B-E3D7-B49BA3723D16}"/>
          </ac:spMkLst>
        </pc:spChg>
        <pc:spChg chg="add mod ord">
          <ac:chgData name="VASSILOPOULOS Athena (DIGIT)" userId="S::athena.vassilopoulos@ec.europa.eu::3a9ed1ac-89b6-4c15-8bcb-beae0df3384a" providerId="AD" clId="Web-{AA7D344C-4E33-F72A-BDC7-CFB86AF2AC95}" dt="2022-11-22T15:06:04.731" v="327" actId="20577"/>
          <ac:spMkLst>
            <pc:docMk/>
            <pc:sldMk cId="473066645" sldId="7424"/>
            <ac:spMk id="9" creationId="{A3C82557-3E8A-575C-8368-71804E01CCFB}"/>
          </ac:spMkLst>
        </pc:spChg>
        <pc:spChg chg="add">
          <ac:chgData name="VASSILOPOULOS Athena (DIGIT)" userId="S::athena.vassilopoulos@ec.europa.eu::3a9ed1ac-89b6-4c15-8bcb-beae0df3384a" providerId="AD" clId="Web-{AA7D344C-4E33-F72A-BDC7-CFB86AF2AC95}" dt="2022-11-22T14:51:29.376" v="171"/>
          <ac:spMkLst>
            <pc:docMk/>
            <pc:sldMk cId="473066645" sldId="7424"/>
            <ac:spMk id="17" creationId="{59A309A7-1751-4ABE-A3C1-EEC40366AD89}"/>
          </ac:spMkLst>
        </pc:spChg>
        <pc:spChg chg="add del mod">
          <ac:chgData name="VASSILOPOULOS Athena (DIGIT)" userId="S::athena.vassilopoulos@ec.europa.eu::3a9ed1ac-89b6-4c15-8bcb-beae0df3384a" providerId="AD" clId="Web-{AA7D344C-4E33-F72A-BDC7-CFB86AF2AC95}" dt="2022-11-22T14:51:16.516" v="167"/>
          <ac:spMkLst>
            <pc:docMk/>
            <pc:sldMk cId="473066645" sldId="7424"/>
            <ac:spMk id="18" creationId="{41ED3B7A-636B-58B5-7979-9B605413BDEB}"/>
          </ac:spMkLst>
        </pc:spChg>
        <pc:spChg chg="add del">
          <ac:chgData name="VASSILOPOULOS Athena (DIGIT)" userId="S::athena.vassilopoulos@ec.europa.eu::3a9ed1ac-89b6-4c15-8bcb-beae0df3384a" providerId="AD" clId="Web-{AA7D344C-4E33-F72A-BDC7-CFB86AF2AC95}" dt="2022-11-22T14:51:20.063" v="170"/>
          <ac:spMkLst>
            <pc:docMk/>
            <pc:sldMk cId="473066645" sldId="7424"/>
            <ac:spMk id="20" creationId="{74CCDEA8-0006-A732-434B-A876AC37A7F3}"/>
          </ac:spMkLst>
        </pc:spChg>
        <pc:spChg chg="add">
          <ac:chgData name="VASSILOPOULOS Athena (DIGIT)" userId="S::athena.vassilopoulos@ec.europa.eu::3a9ed1ac-89b6-4c15-8bcb-beae0df3384a" providerId="AD" clId="Web-{AA7D344C-4E33-F72A-BDC7-CFB86AF2AC95}" dt="2022-11-22T14:51:11.407" v="164"/>
          <ac:spMkLst>
            <pc:docMk/>
            <pc:sldMk cId="473066645" sldId="7424"/>
            <ac:spMk id="21" creationId="{262180B8-1B44-A36F-F32E-DEA3C4FBC440}"/>
          </ac:spMkLst>
        </pc:spChg>
        <pc:spChg chg="add">
          <ac:chgData name="VASSILOPOULOS Athena (DIGIT)" userId="S::athena.vassilopoulos@ec.europa.eu::3a9ed1ac-89b6-4c15-8bcb-beae0df3384a" providerId="AD" clId="Web-{AA7D344C-4E33-F72A-BDC7-CFB86AF2AC95}" dt="2022-11-22T14:51:11.407" v="164"/>
          <ac:spMkLst>
            <pc:docMk/>
            <pc:sldMk cId="473066645" sldId="7424"/>
            <ac:spMk id="22" creationId="{BA9DD6A4-174D-34C1-A6A2-AA3B83ABC95D}"/>
          </ac:spMkLst>
        </pc:spChg>
        <pc:spChg chg="add">
          <ac:chgData name="VASSILOPOULOS Athena (DIGIT)" userId="S::athena.vassilopoulos@ec.europa.eu::3a9ed1ac-89b6-4c15-8bcb-beae0df3384a" providerId="AD" clId="Web-{AA7D344C-4E33-F72A-BDC7-CFB86AF2AC95}" dt="2022-11-22T14:51:11.407" v="164"/>
          <ac:spMkLst>
            <pc:docMk/>
            <pc:sldMk cId="473066645" sldId="7424"/>
            <ac:spMk id="23" creationId="{B3D91AA1-79B2-BF8C-97B7-2EEA4B663512}"/>
          </ac:spMkLst>
        </pc:spChg>
        <pc:spChg chg="add">
          <ac:chgData name="VASSILOPOULOS Athena (DIGIT)" userId="S::athena.vassilopoulos@ec.europa.eu::3a9ed1ac-89b6-4c15-8bcb-beae0df3384a" providerId="AD" clId="Web-{AA7D344C-4E33-F72A-BDC7-CFB86AF2AC95}" dt="2022-11-22T14:51:11.407" v="164"/>
          <ac:spMkLst>
            <pc:docMk/>
            <pc:sldMk cId="473066645" sldId="7424"/>
            <ac:spMk id="24" creationId="{45D7A88D-004D-1F12-ECBF-9590AE7C8DE9}"/>
          </ac:spMkLst>
        </pc:spChg>
        <pc:spChg chg="add">
          <ac:chgData name="VASSILOPOULOS Athena (DIGIT)" userId="S::athena.vassilopoulos@ec.europa.eu::3a9ed1ac-89b6-4c15-8bcb-beae0df3384a" providerId="AD" clId="Web-{AA7D344C-4E33-F72A-BDC7-CFB86AF2AC95}" dt="2022-11-22T14:51:11.407" v="164"/>
          <ac:spMkLst>
            <pc:docMk/>
            <pc:sldMk cId="473066645" sldId="7424"/>
            <ac:spMk id="25" creationId="{C2EE0870-2F26-35D8-7CBE-DAE8B873B7DA}"/>
          </ac:spMkLst>
        </pc:spChg>
        <pc:spChg chg="add">
          <ac:chgData name="VASSILOPOULOS Athena (DIGIT)" userId="S::athena.vassilopoulos@ec.europa.eu::3a9ed1ac-89b6-4c15-8bcb-beae0df3384a" providerId="AD" clId="Web-{AA7D344C-4E33-F72A-BDC7-CFB86AF2AC95}" dt="2022-11-22T14:51:29.376" v="171"/>
          <ac:spMkLst>
            <pc:docMk/>
            <pc:sldMk cId="473066645" sldId="7424"/>
            <ac:spMk id="26" creationId="{967D8EB6-EAE1-4F9C-B398-83321E287204}"/>
          </ac:spMkLst>
        </pc:spChg>
        <pc:spChg chg="add mod">
          <ac:chgData name="VASSILOPOULOS Athena (DIGIT)" userId="S::athena.vassilopoulos@ec.europa.eu::3a9ed1ac-89b6-4c15-8bcb-beae0df3384a" providerId="AD" clId="Web-{AA7D344C-4E33-F72A-BDC7-CFB86AF2AC95}" dt="2022-11-22T15:07:57.422" v="334" actId="1076"/>
          <ac:spMkLst>
            <pc:docMk/>
            <pc:sldMk cId="473066645" sldId="7424"/>
            <ac:spMk id="28" creationId="{74CCDEA8-0006-A732-434B-A876AC37A7F3}"/>
          </ac:spMkLst>
        </pc:spChg>
        <pc:spChg chg="add mod">
          <ac:chgData name="VASSILOPOULOS Athena (DIGIT)" userId="S::athena.vassilopoulos@ec.europa.eu::3a9ed1ac-89b6-4c15-8bcb-beae0df3384a" providerId="AD" clId="Web-{AA7D344C-4E33-F72A-BDC7-CFB86AF2AC95}" dt="2022-11-22T15:08:02.016" v="336" actId="1076"/>
          <ac:spMkLst>
            <pc:docMk/>
            <pc:sldMk cId="473066645" sldId="7424"/>
            <ac:spMk id="29" creationId="{262180B8-1B44-A36F-F32E-DEA3C4FBC440}"/>
          </ac:spMkLst>
        </pc:spChg>
        <pc:spChg chg="add mod">
          <ac:chgData name="VASSILOPOULOS Athena (DIGIT)" userId="S::athena.vassilopoulos@ec.europa.eu::3a9ed1ac-89b6-4c15-8bcb-beae0df3384a" providerId="AD" clId="Web-{AA7D344C-4E33-F72A-BDC7-CFB86AF2AC95}" dt="2022-11-22T14:55:37.181" v="216"/>
          <ac:spMkLst>
            <pc:docMk/>
            <pc:sldMk cId="473066645" sldId="7424"/>
            <ac:spMk id="30" creationId="{BA9DD6A4-174D-34C1-A6A2-AA3B83ABC95D}"/>
          </ac:spMkLst>
        </pc:spChg>
        <pc:spChg chg="add">
          <ac:chgData name="VASSILOPOULOS Athena (DIGIT)" userId="S::athena.vassilopoulos@ec.europa.eu::3a9ed1ac-89b6-4c15-8bcb-beae0df3384a" providerId="AD" clId="Web-{AA7D344C-4E33-F72A-BDC7-CFB86AF2AC95}" dt="2022-11-22T14:52:18.237" v="180"/>
          <ac:spMkLst>
            <pc:docMk/>
            <pc:sldMk cId="473066645" sldId="7424"/>
            <ac:spMk id="31" creationId="{B3D91AA1-79B2-BF8C-97B7-2EEA4B663512}"/>
          </ac:spMkLst>
        </pc:spChg>
        <pc:spChg chg="add mod">
          <ac:chgData name="VASSILOPOULOS Athena (DIGIT)" userId="S::athena.vassilopoulos@ec.europa.eu::3a9ed1ac-89b6-4c15-8bcb-beae0df3384a" providerId="AD" clId="Web-{AA7D344C-4E33-F72A-BDC7-CFB86AF2AC95}" dt="2022-11-22T14:53:56.349" v="202" actId="20577"/>
          <ac:spMkLst>
            <pc:docMk/>
            <pc:sldMk cId="473066645" sldId="7424"/>
            <ac:spMk id="32" creationId="{45D7A88D-004D-1F12-ECBF-9590AE7C8DE9}"/>
          </ac:spMkLst>
        </pc:spChg>
        <pc:spChg chg="add mod">
          <ac:chgData name="VASSILOPOULOS Athena (DIGIT)" userId="S::athena.vassilopoulos@ec.europa.eu::3a9ed1ac-89b6-4c15-8bcb-beae0df3384a" providerId="AD" clId="Web-{AA7D344C-4E33-F72A-BDC7-CFB86AF2AC95}" dt="2022-11-22T14:53:58.584" v="203" actId="20577"/>
          <ac:spMkLst>
            <pc:docMk/>
            <pc:sldMk cId="473066645" sldId="7424"/>
            <ac:spMk id="33" creationId="{C2EE0870-2F26-35D8-7CBE-DAE8B873B7DA}"/>
          </ac:spMkLst>
        </pc:spChg>
        <pc:spChg chg="add mod">
          <ac:chgData name="VASSILOPOULOS Athena (DIGIT)" userId="S::athena.vassilopoulos@ec.europa.eu::3a9ed1ac-89b6-4c15-8bcb-beae0df3384a" providerId="AD" clId="Web-{AA7D344C-4E33-F72A-BDC7-CFB86AF2AC95}" dt="2022-11-22T15:00:54.206" v="246" actId="20577"/>
          <ac:spMkLst>
            <pc:docMk/>
            <pc:sldMk cId="473066645" sldId="7424"/>
            <ac:spMk id="36" creationId="{7E80ABE1-A08E-8EB7-DC5D-E2715041210E}"/>
          </ac:spMkLst>
        </pc:spChg>
        <pc:grpChg chg="add del mod">
          <ac:chgData name="VASSILOPOULOS Athena (DIGIT)" userId="S::athena.vassilopoulos@ec.europa.eu::3a9ed1ac-89b6-4c15-8bcb-beae0df3384a" providerId="AD" clId="Web-{AA7D344C-4E33-F72A-BDC7-CFB86AF2AC95}" dt="2022-11-22T14:51:16.516" v="168"/>
          <ac:grpSpMkLst>
            <pc:docMk/>
            <pc:sldMk cId="473066645" sldId="7424"/>
            <ac:grpSpMk id="16" creationId="{617A5D06-66C5-1C64-9EA2-8E7876E0618B}"/>
          </ac:grpSpMkLst>
        </pc:grpChg>
        <pc:grpChg chg="add del">
          <ac:chgData name="VASSILOPOULOS Athena (DIGIT)" userId="S::athena.vassilopoulos@ec.europa.eu::3a9ed1ac-89b6-4c15-8bcb-beae0df3384a" providerId="AD" clId="Web-{AA7D344C-4E33-F72A-BDC7-CFB86AF2AC95}" dt="2022-11-22T14:51:17.970" v="169"/>
          <ac:grpSpMkLst>
            <pc:docMk/>
            <pc:sldMk cId="473066645" sldId="7424"/>
            <ac:grpSpMk id="19" creationId="{F6C29697-D6F4-EE28-6CBA-5BCA3474DA54}"/>
          </ac:grpSpMkLst>
        </pc:grpChg>
        <pc:grpChg chg="add mod">
          <ac:chgData name="VASSILOPOULOS Athena (DIGIT)" userId="S::athena.vassilopoulos@ec.europa.eu::3a9ed1ac-89b6-4c15-8bcb-beae0df3384a" providerId="AD" clId="Web-{AA7D344C-4E33-F72A-BDC7-CFB86AF2AC95}" dt="2022-11-22T15:08:07.485" v="337" actId="1076"/>
          <ac:grpSpMkLst>
            <pc:docMk/>
            <pc:sldMk cId="473066645" sldId="7424"/>
            <ac:grpSpMk id="27" creationId="{F6C29697-D6F4-EE28-6CBA-5BCA3474DA54}"/>
          </ac:grpSpMkLst>
        </pc:grpChg>
        <pc:picChg chg="add mod">
          <ac:chgData name="VASSILOPOULOS Athena (DIGIT)" userId="S::athena.vassilopoulos@ec.europa.eu::3a9ed1ac-89b6-4c15-8bcb-beae0df3384a" providerId="AD" clId="Web-{AA7D344C-4E33-F72A-BDC7-CFB86AF2AC95}" dt="2022-11-22T14:59:57.548" v="239" actId="1076"/>
          <ac:picMkLst>
            <pc:docMk/>
            <pc:sldMk cId="473066645" sldId="7424"/>
            <ac:picMk id="5" creationId="{549583CB-0BB2-BC4F-165E-ECA48FA8DE6F}"/>
          </ac:picMkLst>
        </pc:picChg>
        <pc:picChg chg="add del mod">
          <ac:chgData name="VASSILOPOULOS Athena (DIGIT)" userId="S::athena.vassilopoulos@ec.europa.eu::3a9ed1ac-89b6-4c15-8bcb-beae0df3384a" providerId="AD" clId="Web-{AA7D344C-4E33-F72A-BDC7-CFB86AF2AC95}" dt="2022-11-22T14:58:22.186" v="230"/>
          <ac:picMkLst>
            <pc:docMk/>
            <pc:sldMk cId="473066645" sldId="7424"/>
            <ac:picMk id="34" creationId="{5FE130A2-9350-2BEB-4889-C42C8B1474C8}"/>
          </ac:picMkLst>
        </pc:picChg>
        <pc:picChg chg="add mod">
          <ac:chgData name="VASSILOPOULOS Athena (DIGIT)" userId="S::athena.vassilopoulos@ec.europa.eu::3a9ed1ac-89b6-4c15-8bcb-beae0df3384a" providerId="AD" clId="Web-{AA7D344C-4E33-F72A-BDC7-CFB86AF2AC95}" dt="2022-11-22T15:18:39.364" v="445" actId="1076"/>
          <ac:picMkLst>
            <pc:docMk/>
            <pc:sldMk cId="473066645" sldId="7424"/>
            <ac:picMk id="37" creationId="{6D5C9DAA-C34F-A0C6-2957-E432F00A0908}"/>
          </ac:picMkLst>
        </pc:picChg>
        <pc:picChg chg="add del mod">
          <ac:chgData name="VASSILOPOULOS Athena (DIGIT)" userId="S::athena.vassilopoulos@ec.europa.eu::3a9ed1ac-89b6-4c15-8bcb-beae0df3384a" providerId="AD" clId="Web-{AA7D344C-4E33-F72A-BDC7-CFB86AF2AC95}" dt="2022-11-22T15:19:28.647" v="455"/>
          <ac:picMkLst>
            <pc:docMk/>
            <pc:sldMk cId="473066645" sldId="7424"/>
            <ac:picMk id="38" creationId="{58D99D20-83E8-12FC-3768-6D892B0A5B25}"/>
          </ac:picMkLst>
        </pc:picChg>
      </pc:sldChg>
      <pc:sldChg chg="addSp delSp modSp new del mod setBg addAnim delAnim">
        <pc:chgData name="VASSILOPOULOS Athena (DIGIT)" userId="S::athena.vassilopoulos@ec.europa.eu::3a9ed1ac-89b6-4c15-8bcb-beae0df3384a" providerId="AD" clId="Web-{AA7D344C-4E33-F72A-BDC7-CFB86AF2AC95}" dt="2022-11-22T14:29:41.554" v="86"/>
        <pc:sldMkLst>
          <pc:docMk/>
          <pc:sldMk cId="1054899368" sldId="7424"/>
        </pc:sldMkLst>
        <pc:spChg chg="mod">
          <ac:chgData name="VASSILOPOULOS Athena (DIGIT)" userId="S::athena.vassilopoulos@ec.europa.eu::3a9ed1ac-89b6-4c15-8bcb-beae0df3384a" providerId="AD" clId="Web-{AA7D344C-4E33-F72A-BDC7-CFB86AF2AC95}" dt="2022-11-22T14:28:55.131" v="85"/>
          <ac:spMkLst>
            <pc:docMk/>
            <pc:sldMk cId="1054899368" sldId="7424"/>
            <ac:spMk id="2" creationId="{D27CA3EB-B7D0-6728-D0F5-B6BC1DC31AE4}"/>
          </ac:spMkLst>
        </pc:spChg>
        <pc:spChg chg="del mod">
          <ac:chgData name="VASSILOPOULOS Athena (DIGIT)" userId="S::athena.vassilopoulos@ec.europa.eu::3a9ed1ac-89b6-4c15-8bcb-beae0df3384a" providerId="AD" clId="Web-{AA7D344C-4E33-F72A-BDC7-CFB86AF2AC95}" dt="2022-11-22T14:28:33.990" v="76"/>
          <ac:spMkLst>
            <pc:docMk/>
            <pc:sldMk cId="1054899368" sldId="7424"/>
            <ac:spMk id="3" creationId="{F90EB42D-0E8D-65AB-6458-C90B80E28ABB}"/>
          </ac:spMkLst>
        </pc:spChg>
        <pc:spChg chg="add del mod">
          <ac:chgData name="VASSILOPOULOS Athena (DIGIT)" userId="S::athena.vassilopoulos@ec.europa.eu::3a9ed1ac-89b6-4c15-8bcb-beae0df3384a" providerId="AD" clId="Web-{AA7D344C-4E33-F72A-BDC7-CFB86AF2AC95}" dt="2022-11-22T14:28:42.178" v="79"/>
          <ac:spMkLst>
            <pc:docMk/>
            <pc:sldMk cId="1054899368" sldId="7424"/>
            <ac:spMk id="5" creationId="{36E89920-CDC5-A717-618C-6CA588FADC51}"/>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7" creationId="{88294908-8B00-4F58-BBBA-20F71A40AA9E}"/>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9" creationId="{4364C879-1404-4203-8E9D-CC5DE0A621A2}"/>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11" creationId="{84617302-4B0D-4351-A6BB-6F0930D943AC}"/>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13" creationId="{DA2C7802-C2E0-4218-8F89-8DD7CCD2CD1C}"/>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15" creationId="{A6D7111A-21E5-4EE9-8A78-10E5530F0116}"/>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17" creationId="{A3969E80-A77B-49FC-9122-D89AFD5EE118}"/>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19" creationId="{1849CA57-76BD-4CF2-80BA-D7A46A01B7B1}"/>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21" creationId="{35E9085E-E730-4768-83D4-6CB7E9897153}"/>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23" creationId="{973272FE-A474-4CAE-8CA2-BCC8B476C3F4}"/>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25" creationId="{E07981EA-05A6-437C-88D7-B377B92B031D}"/>
          </ac:spMkLst>
        </pc:spChg>
        <pc:spChg chg="add del">
          <ac:chgData name="VASSILOPOULOS Athena (DIGIT)" userId="S::athena.vassilopoulos@ec.europa.eu::3a9ed1ac-89b6-4c15-8bcb-beae0df3384a" providerId="AD" clId="Web-{AA7D344C-4E33-F72A-BDC7-CFB86AF2AC95}" dt="2022-11-22T14:28:55.131" v="84"/>
          <ac:spMkLst>
            <pc:docMk/>
            <pc:sldMk cId="1054899368" sldId="7424"/>
            <ac:spMk id="27" creationId="{15E3C750-986E-4769-B1AE-49289FBEE757}"/>
          </ac:spMkLst>
        </pc:spChg>
        <pc:spChg chg="add">
          <ac:chgData name="VASSILOPOULOS Athena (DIGIT)" userId="S::athena.vassilopoulos@ec.europa.eu::3a9ed1ac-89b6-4c15-8bcb-beae0df3384a" providerId="AD" clId="Web-{AA7D344C-4E33-F72A-BDC7-CFB86AF2AC95}" dt="2022-11-22T14:28:55.131" v="85"/>
          <ac:spMkLst>
            <pc:docMk/>
            <pc:sldMk cId="1054899368" sldId="7424"/>
            <ac:spMk id="29" creationId="{A7895A40-19A4-42D6-9D30-DBC1E8002635}"/>
          </ac:spMkLst>
        </pc:spChg>
        <pc:spChg chg="add">
          <ac:chgData name="VASSILOPOULOS Athena (DIGIT)" userId="S::athena.vassilopoulos@ec.europa.eu::3a9ed1ac-89b6-4c15-8bcb-beae0df3384a" providerId="AD" clId="Web-{AA7D344C-4E33-F72A-BDC7-CFB86AF2AC95}" dt="2022-11-22T14:28:55.131" v="85"/>
          <ac:spMkLst>
            <pc:docMk/>
            <pc:sldMk cId="1054899368" sldId="7424"/>
            <ac:spMk id="30" creationId="{02F429C4-ABC9-46FC-818A-B5429CDE4A96}"/>
          </ac:spMkLst>
        </pc:spChg>
        <pc:spChg chg="add">
          <ac:chgData name="VASSILOPOULOS Athena (DIGIT)" userId="S::athena.vassilopoulos@ec.europa.eu::3a9ed1ac-89b6-4c15-8bcb-beae0df3384a" providerId="AD" clId="Web-{AA7D344C-4E33-F72A-BDC7-CFB86AF2AC95}" dt="2022-11-22T14:28:55.131" v="85"/>
          <ac:spMkLst>
            <pc:docMk/>
            <pc:sldMk cId="1054899368" sldId="7424"/>
            <ac:spMk id="31" creationId="{2CEF98E4-3709-4952-8F42-2305CCE34FA3}"/>
          </ac:spMkLst>
        </pc:spChg>
        <pc:spChg chg="add">
          <ac:chgData name="VASSILOPOULOS Athena (DIGIT)" userId="S::athena.vassilopoulos@ec.europa.eu::3a9ed1ac-89b6-4c15-8bcb-beae0df3384a" providerId="AD" clId="Web-{AA7D344C-4E33-F72A-BDC7-CFB86AF2AC95}" dt="2022-11-22T14:28:55.131" v="85"/>
          <ac:spMkLst>
            <pc:docMk/>
            <pc:sldMk cId="1054899368" sldId="7424"/>
            <ac:spMk id="32" creationId="{F10BCCF5-D685-47FF-B675-647EAEB72C8E}"/>
          </ac:spMkLst>
        </pc:spChg>
        <pc:spChg chg="add">
          <ac:chgData name="VASSILOPOULOS Athena (DIGIT)" userId="S::athena.vassilopoulos@ec.europa.eu::3a9ed1ac-89b6-4c15-8bcb-beae0df3384a" providerId="AD" clId="Web-{AA7D344C-4E33-F72A-BDC7-CFB86AF2AC95}" dt="2022-11-22T14:28:55.131" v="85"/>
          <ac:spMkLst>
            <pc:docMk/>
            <pc:sldMk cId="1054899368" sldId="7424"/>
            <ac:spMk id="33" creationId="{B0EE8A42-107A-4D4C-8D56-BBAE95C7FC0D}"/>
          </ac:spMkLst>
        </pc:spChg>
      </pc:sldChg>
      <pc:sldChg chg="new del">
        <pc:chgData name="VASSILOPOULOS Athena (DIGIT)" userId="S::athena.vassilopoulos@ec.europa.eu::3a9ed1ac-89b6-4c15-8bcb-beae0df3384a" providerId="AD" clId="Web-{AA7D344C-4E33-F72A-BDC7-CFB86AF2AC95}" dt="2022-11-22T14:37:50.757" v="127"/>
        <pc:sldMkLst>
          <pc:docMk/>
          <pc:sldMk cId="1434534375" sldId="7424"/>
        </pc:sldMkLst>
      </pc:sldChg>
      <pc:sldChg chg="addSp modSp new del mod setBg">
        <pc:chgData name="VASSILOPOULOS Athena (DIGIT)" userId="S::athena.vassilopoulos@ec.europa.eu::3a9ed1ac-89b6-4c15-8bcb-beae0df3384a" providerId="AD" clId="Web-{AA7D344C-4E33-F72A-BDC7-CFB86AF2AC95}" dt="2022-11-22T15:09:24.222" v="351"/>
        <pc:sldMkLst>
          <pc:docMk/>
          <pc:sldMk cId="2389768676" sldId="7425"/>
        </pc:sldMkLst>
        <pc:spChg chg="mod">
          <ac:chgData name="VASSILOPOULOS Athena (DIGIT)" userId="S::athena.vassilopoulos@ec.europa.eu::3a9ed1ac-89b6-4c15-8bcb-beae0df3384a" providerId="AD" clId="Web-{AA7D344C-4E33-F72A-BDC7-CFB86AF2AC95}" dt="2022-11-22T15:03:28.477" v="297"/>
          <ac:spMkLst>
            <pc:docMk/>
            <pc:sldMk cId="2389768676" sldId="7425"/>
            <ac:spMk id="2" creationId="{E16E9E31-9356-7070-7E52-56E58E55F230}"/>
          </ac:spMkLst>
        </pc:spChg>
        <pc:spChg chg="mod">
          <ac:chgData name="VASSILOPOULOS Athena (DIGIT)" userId="S::athena.vassilopoulos@ec.europa.eu::3a9ed1ac-89b6-4c15-8bcb-beae0df3384a" providerId="AD" clId="Web-{AA7D344C-4E33-F72A-BDC7-CFB86AF2AC95}" dt="2022-11-22T15:03:28.477" v="297"/>
          <ac:spMkLst>
            <pc:docMk/>
            <pc:sldMk cId="2389768676" sldId="7425"/>
            <ac:spMk id="3" creationId="{3092A440-D2FE-D5E7-7884-B9016B84C049}"/>
          </ac:spMkLst>
        </pc:spChg>
        <pc:spChg chg="add mod">
          <ac:chgData name="VASSILOPOULOS Athena (DIGIT)" userId="S::athena.vassilopoulos@ec.europa.eu::3a9ed1ac-89b6-4c15-8bcb-beae0df3384a" providerId="AD" clId="Web-{AA7D344C-4E33-F72A-BDC7-CFB86AF2AC95}" dt="2022-11-22T15:01:29.067" v="256" actId="20577"/>
          <ac:spMkLst>
            <pc:docMk/>
            <pc:sldMk cId="2389768676" sldId="7425"/>
            <ac:spMk id="4" creationId="{AB143DB7-5E2F-4280-8C0B-8BF0CAF37842}"/>
          </ac:spMkLst>
        </pc:spChg>
        <pc:spChg chg="add">
          <ac:chgData name="VASSILOPOULOS Athena (DIGIT)" userId="S::athena.vassilopoulos@ec.europa.eu::3a9ed1ac-89b6-4c15-8bcb-beae0df3384a" providerId="AD" clId="Web-{AA7D344C-4E33-F72A-BDC7-CFB86AF2AC95}" dt="2022-11-22T15:03:28.477" v="297"/>
          <ac:spMkLst>
            <pc:docMk/>
            <pc:sldMk cId="2389768676" sldId="7425"/>
            <ac:spMk id="9" creationId="{C2554CA6-288E-4202-BC52-2E5A8F0C0AED}"/>
          </ac:spMkLst>
        </pc:spChg>
        <pc:spChg chg="add">
          <ac:chgData name="VASSILOPOULOS Athena (DIGIT)" userId="S::athena.vassilopoulos@ec.europa.eu::3a9ed1ac-89b6-4c15-8bcb-beae0df3384a" providerId="AD" clId="Web-{AA7D344C-4E33-F72A-BDC7-CFB86AF2AC95}" dt="2022-11-22T15:03:28.477" v="297"/>
          <ac:spMkLst>
            <pc:docMk/>
            <pc:sldMk cId="2389768676" sldId="7425"/>
            <ac:spMk id="11" creationId="{B10BB131-AC8E-4A8E-A5D1-36260F720C3B}"/>
          </ac:spMkLst>
        </pc:spChg>
        <pc:spChg chg="add">
          <ac:chgData name="VASSILOPOULOS Athena (DIGIT)" userId="S::athena.vassilopoulos@ec.europa.eu::3a9ed1ac-89b6-4c15-8bcb-beae0df3384a" providerId="AD" clId="Web-{AA7D344C-4E33-F72A-BDC7-CFB86AF2AC95}" dt="2022-11-22T15:03:28.477" v="297"/>
          <ac:spMkLst>
            <pc:docMk/>
            <pc:sldMk cId="2389768676" sldId="7425"/>
            <ac:spMk id="13" creationId="{5B7778FC-632E-4DCA-A7CB-0D7731CCF970}"/>
          </ac:spMkLst>
        </pc:spChg>
        <pc:spChg chg="add">
          <ac:chgData name="VASSILOPOULOS Athena (DIGIT)" userId="S::athena.vassilopoulos@ec.europa.eu::3a9ed1ac-89b6-4c15-8bcb-beae0df3384a" providerId="AD" clId="Web-{AA7D344C-4E33-F72A-BDC7-CFB86AF2AC95}" dt="2022-11-22T15:03:28.477" v="297"/>
          <ac:spMkLst>
            <pc:docMk/>
            <pc:sldMk cId="2389768676" sldId="7425"/>
            <ac:spMk id="15" creationId="{FA23A907-97FB-4A8F-880A-DD77401C4296}"/>
          </ac:spMkLst>
        </pc:spChg>
      </pc:sldChg>
      <pc:sldChg chg="add del replId">
        <pc:chgData name="VASSILOPOULOS Athena (DIGIT)" userId="S::athena.vassilopoulos@ec.europa.eu::3a9ed1ac-89b6-4c15-8bcb-beae0df3384a" providerId="AD" clId="Web-{AA7D344C-4E33-F72A-BDC7-CFB86AF2AC95}" dt="2022-11-22T14:26:43.080" v="54"/>
        <pc:sldMkLst>
          <pc:docMk/>
          <pc:sldMk cId="3635633399" sldId="7425"/>
        </pc:sldMkLst>
      </pc:sldChg>
      <pc:sldChg chg="new del">
        <pc:chgData name="VASSILOPOULOS Athena (DIGIT)" userId="S::athena.vassilopoulos@ec.europa.eu::3a9ed1ac-89b6-4c15-8bcb-beae0df3384a" providerId="AD" clId="Web-{AA7D344C-4E33-F72A-BDC7-CFB86AF2AC95}" dt="2022-11-22T15:03:46.415" v="300"/>
        <pc:sldMkLst>
          <pc:docMk/>
          <pc:sldMk cId="1342179743" sldId="7426"/>
        </pc:sldMkLst>
      </pc:sldChg>
      <pc:sldChg chg="addSp delSp modSp add replId">
        <pc:chgData name="VASSILOPOULOS Athena (DIGIT)" userId="S::athena.vassilopoulos@ec.europa.eu::3a9ed1ac-89b6-4c15-8bcb-beae0df3384a" providerId="AD" clId="Web-{AA7D344C-4E33-F72A-BDC7-CFB86AF2AC95}" dt="2022-11-22T15:19:33.756" v="457" actId="1076"/>
        <pc:sldMkLst>
          <pc:docMk/>
          <pc:sldMk cId="4254055963" sldId="7427"/>
        </pc:sldMkLst>
        <pc:spChg chg="mod">
          <ac:chgData name="VASSILOPOULOS Athena (DIGIT)" userId="S::athena.vassilopoulos@ec.europa.eu::3a9ed1ac-89b6-4c15-8bcb-beae0df3384a" providerId="AD" clId="Web-{AA7D344C-4E33-F72A-BDC7-CFB86AF2AC95}" dt="2022-11-22T15:04:04.978" v="307" actId="20577"/>
          <ac:spMkLst>
            <pc:docMk/>
            <pc:sldMk cId="4254055963" sldId="7427"/>
            <ac:spMk id="2" creationId="{F1DA20A9-4E0E-2983-6D61-187DC0A5E8E5}"/>
          </ac:spMkLst>
        </pc:spChg>
        <pc:spChg chg="mod">
          <ac:chgData name="VASSILOPOULOS Athena (DIGIT)" userId="S::athena.vassilopoulos@ec.europa.eu::3a9ed1ac-89b6-4c15-8bcb-beae0df3384a" providerId="AD" clId="Web-{AA7D344C-4E33-F72A-BDC7-CFB86AF2AC95}" dt="2022-11-22T15:09:11.737" v="350" actId="20577"/>
          <ac:spMkLst>
            <pc:docMk/>
            <pc:sldMk cId="4254055963" sldId="7427"/>
            <ac:spMk id="9" creationId="{A3C82557-3E8A-575C-8368-71804E01CCFB}"/>
          </ac:spMkLst>
        </pc:spChg>
        <pc:spChg chg="del">
          <ac:chgData name="VASSILOPOULOS Athena (DIGIT)" userId="S::athena.vassilopoulos@ec.europa.eu::3a9ed1ac-89b6-4c15-8bcb-beae0df3384a" providerId="AD" clId="Web-{AA7D344C-4E33-F72A-BDC7-CFB86AF2AC95}" dt="2022-11-22T15:03:53.134" v="304"/>
          <ac:spMkLst>
            <pc:docMk/>
            <pc:sldMk cId="4254055963" sldId="7427"/>
            <ac:spMk id="28" creationId="{74CCDEA8-0006-A732-434B-A876AC37A7F3}"/>
          </ac:spMkLst>
        </pc:spChg>
        <pc:spChg chg="mod">
          <ac:chgData name="VASSILOPOULOS Athena (DIGIT)" userId="S::athena.vassilopoulos@ec.europa.eu::3a9ed1ac-89b6-4c15-8bcb-beae0df3384a" providerId="AD" clId="Web-{AA7D344C-4E33-F72A-BDC7-CFB86AF2AC95}" dt="2022-11-22T15:03:49.337" v="302" actId="20577"/>
          <ac:spMkLst>
            <pc:docMk/>
            <pc:sldMk cId="4254055963" sldId="7427"/>
            <ac:spMk id="29" creationId="{262180B8-1B44-A36F-F32E-DEA3C4FBC440}"/>
          </ac:spMkLst>
        </pc:spChg>
        <pc:grpChg chg="del">
          <ac:chgData name="VASSILOPOULOS Athena (DIGIT)" userId="S::athena.vassilopoulos@ec.europa.eu::3a9ed1ac-89b6-4c15-8bcb-beae0df3384a" providerId="AD" clId="Web-{AA7D344C-4E33-F72A-BDC7-CFB86AF2AC95}" dt="2022-11-22T15:03:49.774" v="303"/>
          <ac:grpSpMkLst>
            <pc:docMk/>
            <pc:sldMk cId="4254055963" sldId="7427"/>
            <ac:grpSpMk id="27" creationId="{F6C29697-D6F4-EE28-6CBA-5BCA3474DA54}"/>
          </ac:grpSpMkLst>
        </pc:grpChg>
        <pc:picChg chg="add del mod">
          <ac:chgData name="VASSILOPOULOS Athena (DIGIT)" userId="S::athena.vassilopoulos@ec.europa.eu::3a9ed1ac-89b6-4c15-8bcb-beae0df3384a" providerId="AD" clId="Web-{AA7D344C-4E33-F72A-BDC7-CFB86AF2AC95}" dt="2022-11-22T15:07:43.797" v="333"/>
          <ac:picMkLst>
            <pc:docMk/>
            <pc:sldMk cId="4254055963" sldId="7427"/>
            <ac:picMk id="3" creationId="{EBD4ACA8-C4BD-66BE-1645-9C20FC18B0B5}"/>
          </ac:picMkLst>
        </pc:picChg>
        <pc:picChg chg="add del mod">
          <ac:chgData name="VASSILOPOULOS Athena (DIGIT)" userId="S::athena.vassilopoulos@ec.europa.eu::3a9ed1ac-89b6-4c15-8bcb-beae0df3384a" providerId="AD" clId="Web-{AA7D344C-4E33-F72A-BDC7-CFB86AF2AC95}" dt="2022-11-22T15:19:02.787" v="448"/>
          <ac:picMkLst>
            <pc:docMk/>
            <pc:sldMk cId="4254055963" sldId="7427"/>
            <ac:picMk id="4" creationId="{E8420A43-C148-6BA3-B630-0C1BD7B1DB54}"/>
          </ac:picMkLst>
        </pc:picChg>
        <pc:picChg chg="add mod">
          <ac:chgData name="VASSILOPOULOS Athena (DIGIT)" userId="S::athena.vassilopoulos@ec.europa.eu::3a9ed1ac-89b6-4c15-8bcb-beae0df3384a" providerId="AD" clId="Web-{AA7D344C-4E33-F72A-BDC7-CFB86AF2AC95}" dt="2022-11-22T15:19:33.756" v="457" actId="1076"/>
          <ac:picMkLst>
            <pc:docMk/>
            <pc:sldMk cId="4254055963" sldId="7427"/>
            <ac:picMk id="6" creationId="{7115CA57-B0CC-28CE-89D7-DFC27140F2D1}"/>
          </ac:picMkLst>
        </pc:picChg>
      </pc:sldChg>
      <pc:sldChg chg="addSp delSp modSp new">
        <pc:chgData name="VASSILOPOULOS Athena (DIGIT)" userId="S::athena.vassilopoulos@ec.europa.eu::3a9ed1ac-89b6-4c15-8bcb-beae0df3384a" providerId="AD" clId="Web-{AA7D344C-4E33-F72A-BDC7-CFB86AF2AC95}" dt="2022-11-22T15:21:42.276" v="472" actId="20577"/>
        <pc:sldMkLst>
          <pc:docMk/>
          <pc:sldMk cId="3546355729" sldId="7428"/>
        </pc:sldMkLst>
        <pc:spChg chg="del">
          <ac:chgData name="VASSILOPOULOS Athena (DIGIT)" userId="S::athena.vassilopoulos@ec.europa.eu::3a9ed1ac-89b6-4c15-8bcb-beae0df3384a" providerId="AD" clId="Web-{AA7D344C-4E33-F72A-BDC7-CFB86AF2AC95}" dt="2022-11-22T15:11:38.585" v="390"/>
          <ac:spMkLst>
            <pc:docMk/>
            <pc:sldMk cId="3546355729" sldId="7428"/>
            <ac:spMk id="2" creationId="{2DE88A01-D011-3CBA-4C6A-04574124A0E4}"/>
          </ac:spMkLst>
        </pc:spChg>
        <pc:spChg chg="del">
          <ac:chgData name="VASSILOPOULOS Athena (DIGIT)" userId="S::athena.vassilopoulos@ec.europa.eu::3a9ed1ac-89b6-4c15-8bcb-beae0df3384a" providerId="AD" clId="Web-{AA7D344C-4E33-F72A-BDC7-CFB86AF2AC95}" dt="2022-11-22T15:11:19.257" v="387"/>
          <ac:spMkLst>
            <pc:docMk/>
            <pc:sldMk cId="3546355729" sldId="7428"/>
            <ac:spMk id="3" creationId="{92BE5E15-532C-2AB5-ED49-D03473CBD10F}"/>
          </ac:spMkLst>
        </pc:spChg>
        <pc:spChg chg="add mod">
          <ac:chgData name="VASSILOPOULOS Athena (DIGIT)" userId="S::athena.vassilopoulos@ec.europa.eu::3a9ed1ac-89b6-4c15-8bcb-beae0df3384a" providerId="AD" clId="Web-{AA7D344C-4E33-F72A-BDC7-CFB86AF2AC95}" dt="2022-11-22T15:16:22.079" v="427" actId="1076"/>
          <ac:spMkLst>
            <pc:docMk/>
            <pc:sldMk cId="3546355729" sldId="7428"/>
            <ac:spMk id="5" creationId="{8FFE1A63-35EA-000F-ECF2-9032FB0736C7}"/>
          </ac:spMkLst>
        </pc:spChg>
        <pc:spChg chg="add mod">
          <ac:chgData name="VASSILOPOULOS Athena (DIGIT)" userId="S::athena.vassilopoulos@ec.europa.eu::3a9ed1ac-89b6-4c15-8bcb-beae0df3384a" providerId="AD" clId="Web-{AA7D344C-4E33-F72A-BDC7-CFB86AF2AC95}" dt="2022-11-22T15:16:22.110" v="428" actId="1076"/>
          <ac:spMkLst>
            <pc:docMk/>
            <pc:sldMk cId="3546355729" sldId="7428"/>
            <ac:spMk id="7" creationId="{D3DA8696-495F-E7D3-8F64-E12B17FFDB22}"/>
          </ac:spMkLst>
        </pc:spChg>
        <pc:spChg chg="add mod">
          <ac:chgData name="VASSILOPOULOS Athena (DIGIT)" userId="S::athena.vassilopoulos@ec.europa.eu::3a9ed1ac-89b6-4c15-8bcb-beae0df3384a" providerId="AD" clId="Web-{AA7D344C-4E33-F72A-BDC7-CFB86AF2AC95}" dt="2022-11-22T15:16:22.141" v="429" actId="1076"/>
          <ac:spMkLst>
            <pc:docMk/>
            <pc:sldMk cId="3546355729" sldId="7428"/>
            <ac:spMk id="9" creationId="{B22C9513-3B24-AF59-8378-8701ACB2EA58}"/>
          </ac:spMkLst>
        </pc:spChg>
        <pc:spChg chg="add mod">
          <ac:chgData name="VASSILOPOULOS Athena (DIGIT)" userId="S::athena.vassilopoulos@ec.europa.eu::3a9ed1ac-89b6-4c15-8bcb-beae0df3384a" providerId="AD" clId="Web-{AA7D344C-4E33-F72A-BDC7-CFB86AF2AC95}" dt="2022-11-22T15:16:22.157" v="430" actId="1076"/>
          <ac:spMkLst>
            <pc:docMk/>
            <pc:sldMk cId="3546355729" sldId="7428"/>
            <ac:spMk id="11" creationId="{57AA280E-DA6D-F0E0-219B-057346B02105}"/>
          </ac:spMkLst>
        </pc:spChg>
        <pc:spChg chg="add mod">
          <ac:chgData name="VASSILOPOULOS Athena (DIGIT)" userId="S::athena.vassilopoulos@ec.europa.eu::3a9ed1ac-89b6-4c15-8bcb-beae0df3384a" providerId="AD" clId="Web-{AA7D344C-4E33-F72A-BDC7-CFB86AF2AC95}" dt="2022-11-22T15:16:22.188" v="431" actId="1076"/>
          <ac:spMkLst>
            <pc:docMk/>
            <pc:sldMk cId="3546355729" sldId="7428"/>
            <ac:spMk id="13" creationId="{7E0618D9-6139-B3CC-722D-7F55B4DF71F8}"/>
          </ac:spMkLst>
        </pc:spChg>
        <pc:spChg chg="add mod">
          <ac:chgData name="VASSILOPOULOS Athena (DIGIT)" userId="S::athena.vassilopoulos@ec.europa.eu::3a9ed1ac-89b6-4c15-8bcb-beae0df3384a" providerId="AD" clId="Web-{AA7D344C-4E33-F72A-BDC7-CFB86AF2AC95}" dt="2022-11-22T15:16:22.219" v="432" actId="1076"/>
          <ac:spMkLst>
            <pc:docMk/>
            <pc:sldMk cId="3546355729" sldId="7428"/>
            <ac:spMk id="15" creationId="{A5F64849-E9D5-306A-FBDC-64703FA47C74}"/>
          </ac:spMkLst>
        </pc:spChg>
        <pc:spChg chg="add mod">
          <ac:chgData name="VASSILOPOULOS Athena (DIGIT)" userId="S::athena.vassilopoulos@ec.europa.eu::3a9ed1ac-89b6-4c15-8bcb-beae0df3384a" providerId="AD" clId="Web-{AA7D344C-4E33-F72A-BDC7-CFB86AF2AC95}" dt="2022-11-22T15:16:22.235" v="433" actId="1076"/>
          <ac:spMkLst>
            <pc:docMk/>
            <pc:sldMk cId="3546355729" sldId="7428"/>
            <ac:spMk id="17" creationId="{5DF71943-6EE1-ABC7-B495-C42699CBFBDC}"/>
          </ac:spMkLst>
        </pc:spChg>
        <pc:spChg chg="add mod">
          <ac:chgData name="VASSILOPOULOS Athena (DIGIT)" userId="S::athena.vassilopoulos@ec.europa.eu::3a9ed1ac-89b6-4c15-8bcb-beae0df3384a" providerId="AD" clId="Web-{AA7D344C-4E33-F72A-BDC7-CFB86AF2AC95}" dt="2022-11-22T15:16:22.266" v="434" actId="1076"/>
          <ac:spMkLst>
            <pc:docMk/>
            <pc:sldMk cId="3546355729" sldId="7428"/>
            <ac:spMk id="19" creationId="{B21FFBFE-D801-134B-B0B7-C9ADF6BCEB30}"/>
          </ac:spMkLst>
        </pc:spChg>
        <pc:spChg chg="add del">
          <ac:chgData name="VASSILOPOULOS Athena (DIGIT)" userId="S::athena.vassilopoulos@ec.europa.eu::3a9ed1ac-89b6-4c15-8bcb-beae0df3384a" providerId="AD" clId="Web-{AA7D344C-4E33-F72A-BDC7-CFB86AF2AC95}" dt="2022-11-22T15:11:14.991" v="386"/>
          <ac:spMkLst>
            <pc:docMk/>
            <pc:sldMk cId="3546355729" sldId="7428"/>
            <ac:spMk id="21" creationId="{443A768B-1C63-853F-CCE7-3DFC40D500E2}"/>
          </ac:spMkLst>
        </pc:spChg>
        <pc:spChg chg="add del">
          <ac:chgData name="VASSILOPOULOS Athena (DIGIT)" userId="S::athena.vassilopoulos@ec.europa.eu::3a9ed1ac-89b6-4c15-8bcb-beae0df3384a" providerId="AD" clId="Web-{AA7D344C-4E33-F72A-BDC7-CFB86AF2AC95}" dt="2022-11-22T15:11:14.991" v="385"/>
          <ac:spMkLst>
            <pc:docMk/>
            <pc:sldMk cId="3546355729" sldId="7428"/>
            <ac:spMk id="23" creationId="{0427F148-A3DC-35E5-18D2-A82DA13E21AD}"/>
          </ac:spMkLst>
        </pc:spChg>
        <pc:spChg chg="add del">
          <ac:chgData name="VASSILOPOULOS Athena (DIGIT)" userId="S::athena.vassilopoulos@ec.europa.eu::3a9ed1ac-89b6-4c15-8bcb-beae0df3384a" providerId="AD" clId="Web-{AA7D344C-4E33-F72A-BDC7-CFB86AF2AC95}" dt="2022-11-22T15:11:14.991" v="384"/>
          <ac:spMkLst>
            <pc:docMk/>
            <pc:sldMk cId="3546355729" sldId="7428"/>
            <ac:spMk id="25" creationId="{E8A955CD-8CB3-F46F-D6B6-74FC16070DF5}"/>
          </ac:spMkLst>
        </pc:spChg>
        <pc:spChg chg="add del">
          <ac:chgData name="VASSILOPOULOS Athena (DIGIT)" userId="S::athena.vassilopoulos@ec.europa.eu::3a9ed1ac-89b6-4c15-8bcb-beae0df3384a" providerId="AD" clId="Web-{AA7D344C-4E33-F72A-BDC7-CFB86AF2AC95}" dt="2022-11-22T15:11:14.991" v="383"/>
          <ac:spMkLst>
            <pc:docMk/>
            <pc:sldMk cId="3546355729" sldId="7428"/>
            <ac:spMk id="27" creationId="{2610A0DA-CCDD-8315-2E79-0456D67F1C85}"/>
          </ac:spMkLst>
        </pc:spChg>
        <pc:spChg chg="add del">
          <ac:chgData name="VASSILOPOULOS Athena (DIGIT)" userId="S::athena.vassilopoulos@ec.europa.eu::3a9ed1ac-89b6-4c15-8bcb-beae0df3384a" providerId="AD" clId="Web-{AA7D344C-4E33-F72A-BDC7-CFB86AF2AC95}" dt="2022-11-22T15:11:14.991" v="382"/>
          <ac:spMkLst>
            <pc:docMk/>
            <pc:sldMk cId="3546355729" sldId="7428"/>
            <ac:spMk id="29" creationId="{897830AC-A8CB-B6CD-2CE9-1B47DD68E0E5}"/>
          </ac:spMkLst>
        </pc:spChg>
        <pc:spChg chg="add del">
          <ac:chgData name="VASSILOPOULOS Athena (DIGIT)" userId="S::athena.vassilopoulos@ec.europa.eu::3a9ed1ac-89b6-4c15-8bcb-beae0df3384a" providerId="AD" clId="Web-{AA7D344C-4E33-F72A-BDC7-CFB86AF2AC95}" dt="2022-11-22T15:11:14.991" v="381"/>
          <ac:spMkLst>
            <pc:docMk/>
            <pc:sldMk cId="3546355729" sldId="7428"/>
            <ac:spMk id="31" creationId="{F95CC9FC-F7D9-DD04-1E28-3BB2184C385B}"/>
          </ac:spMkLst>
        </pc:spChg>
        <pc:spChg chg="add del">
          <ac:chgData name="VASSILOPOULOS Athena (DIGIT)" userId="S::athena.vassilopoulos@ec.europa.eu::3a9ed1ac-89b6-4c15-8bcb-beae0df3384a" providerId="AD" clId="Web-{AA7D344C-4E33-F72A-BDC7-CFB86AF2AC95}" dt="2022-11-22T15:11:14.991" v="380"/>
          <ac:spMkLst>
            <pc:docMk/>
            <pc:sldMk cId="3546355729" sldId="7428"/>
            <ac:spMk id="33" creationId="{CF448535-57DD-0821-BF06-A3068FC53556}"/>
          </ac:spMkLst>
        </pc:spChg>
        <pc:spChg chg="add del">
          <ac:chgData name="VASSILOPOULOS Athena (DIGIT)" userId="S::athena.vassilopoulos@ec.europa.eu::3a9ed1ac-89b6-4c15-8bcb-beae0df3384a" providerId="AD" clId="Web-{AA7D344C-4E33-F72A-BDC7-CFB86AF2AC95}" dt="2022-11-22T15:11:14.991" v="379"/>
          <ac:spMkLst>
            <pc:docMk/>
            <pc:sldMk cId="3546355729" sldId="7428"/>
            <ac:spMk id="35" creationId="{53298D5D-EF35-E803-34D8-0A2C1B848F99}"/>
          </ac:spMkLst>
        </pc:spChg>
        <pc:spChg chg="add mod">
          <ac:chgData name="VASSILOPOULOS Athena (DIGIT)" userId="S::athena.vassilopoulos@ec.europa.eu::3a9ed1ac-89b6-4c15-8bcb-beae0df3384a" providerId="AD" clId="Web-{AA7D344C-4E33-F72A-BDC7-CFB86AF2AC95}" dt="2022-11-22T15:21:42.276" v="472" actId="20577"/>
          <ac:spMkLst>
            <pc:docMk/>
            <pc:sldMk cId="3546355729" sldId="7428"/>
            <ac:spMk id="37" creationId="{E0777BCE-CD8C-9063-25D8-53847C33E020}"/>
          </ac:spMkLst>
        </pc:spChg>
        <pc:spChg chg="add mod">
          <ac:chgData name="VASSILOPOULOS Athena (DIGIT)" userId="S::athena.vassilopoulos@ec.europa.eu::3a9ed1ac-89b6-4c15-8bcb-beae0df3384a" providerId="AD" clId="Web-{AA7D344C-4E33-F72A-BDC7-CFB86AF2AC95}" dt="2022-11-22T15:16:26.626" v="435" actId="1076"/>
          <ac:spMkLst>
            <pc:docMk/>
            <pc:sldMk cId="3546355729" sldId="7428"/>
            <ac:spMk id="39" creationId="{01C82A08-FD4C-8D7B-4AA1-9957BB18ECCC}"/>
          </ac:spMkLst>
        </pc:spChg>
        <pc:picChg chg="add mod">
          <ac:chgData name="VASSILOPOULOS Athena (DIGIT)" userId="S::athena.vassilopoulos@ec.europa.eu::3a9ed1ac-89b6-4c15-8bcb-beae0df3384a" providerId="AD" clId="Web-{AA7D344C-4E33-F72A-BDC7-CFB86AF2AC95}" dt="2022-11-22T15:16:05.047" v="426" actId="1076"/>
          <ac:picMkLst>
            <pc:docMk/>
            <pc:sldMk cId="3546355729" sldId="7428"/>
            <ac:picMk id="41" creationId="{2CDC4467-C800-70F7-432B-8C2585916AC1}"/>
          </ac:picMkLst>
        </pc:picChg>
      </pc:sldChg>
      <pc:sldChg chg="addSp delSp modSp new">
        <pc:chgData name="VASSILOPOULOS Athena (DIGIT)" userId="S::athena.vassilopoulos@ec.europa.eu::3a9ed1ac-89b6-4c15-8bcb-beae0df3384a" providerId="AD" clId="Web-{AA7D344C-4E33-F72A-BDC7-CFB86AF2AC95}" dt="2022-11-22T15:54:14.274" v="891" actId="20577"/>
        <pc:sldMkLst>
          <pc:docMk/>
          <pc:sldMk cId="3154917776" sldId="7429"/>
        </pc:sldMkLst>
        <pc:spChg chg="del">
          <ac:chgData name="VASSILOPOULOS Athena (DIGIT)" userId="S::athena.vassilopoulos@ec.europa.eu::3a9ed1ac-89b6-4c15-8bcb-beae0df3384a" providerId="AD" clId="Web-{AA7D344C-4E33-F72A-BDC7-CFB86AF2AC95}" dt="2022-11-22T15:20:59.119" v="466"/>
          <ac:spMkLst>
            <pc:docMk/>
            <pc:sldMk cId="3154917776" sldId="7429"/>
            <ac:spMk id="2" creationId="{64E4DAC1-138A-BE0B-F93E-D72B66AB3490}"/>
          </ac:spMkLst>
        </pc:spChg>
        <pc:spChg chg="mod">
          <ac:chgData name="VASSILOPOULOS Athena (DIGIT)" userId="S::athena.vassilopoulos@ec.europa.eu::3a9ed1ac-89b6-4c15-8bcb-beae0df3384a" providerId="AD" clId="Web-{AA7D344C-4E33-F72A-BDC7-CFB86AF2AC95}" dt="2022-11-22T15:54:14.274" v="891" actId="20577"/>
          <ac:spMkLst>
            <pc:docMk/>
            <pc:sldMk cId="3154917776" sldId="7429"/>
            <ac:spMk id="3" creationId="{8A6C0D97-A2BE-A562-B611-66F167841128}"/>
          </ac:spMkLst>
        </pc:spChg>
        <pc:picChg chg="add del">
          <ac:chgData name="VASSILOPOULOS Athena (DIGIT)" userId="S::athena.vassilopoulos@ec.europa.eu::3a9ed1ac-89b6-4c15-8bcb-beae0df3384a" providerId="AD" clId="Web-{AA7D344C-4E33-F72A-BDC7-CFB86AF2AC95}" dt="2022-11-22T15:25:07.376" v="495"/>
          <ac:picMkLst>
            <pc:docMk/>
            <pc:sldMk cId="3154917776" sldId="7429"/>
            <ac:picMk id="5" creationId="{76D744AF-77C8-A81F-3BC6-DFBC6051E25F}"/>
          </ac:picMkLst>
        </pc:picChg>
        <pc:picChg chg="add">
          <ac:chgData name="VASSILOPOULOS Athena (DIGIT)" userId="S::athena.vassilopoulos@ec.europa.eu::3a9ed1ac-89b6-4c15-8bcb-beae0df3384a" providerId="AD" clId="Web-{AA7D344C-4E33-F72A-BDC7-CFB86AF2AC95}" dt="2022-11-22T15:25:10.908" v="496"/>
          <ac:picMkLst>
            <pc:docMk/>
            <pc:sldMk cId="3154917776" sldId="7429"/>
            <ac:picMk id="7" creationId="{B4F46830-FDB2-A5C5-F33B-4AB997434B97}"/>
          </ac:picMkLst>
        </pc:picChg>
      </pc:sldChg>
      <pc:sldChg chg="addSp delSp modSp new modNotes">
        <pc:chgData name="VASSILOPOULOS Athena (DIGIT)" userId="S::athena.vassilopoulos@ec.europa.eu::3a9ed1ac-89b6-4c15-8bcb-beae0df3384a" providerId="AD" clId="Web-{AA7D344C-4E33-F72A-BDC7-CFB86AF2AC95}" dt="2022-11-22T15:46:32.744" v="722"/>
        <pc:sldMkLst>
          <pc:docMk/>
          <pc:sldMk cId="3935723364" sldId="7430"/>
        </pc:sldMkLst>
        <pc:spChg chg="del">
          <ac:chgData name="VASSILOPOULOS Athena (DIGIT)" userId="S::athena.vassilopoulos@ec.europa.eu::3a9ed1ac-89b6-4c15-8bcb-beae0df3384a" providerId="AD" clId="Web-{AA7D344C-4E33-F72A-BDC7-CFB86AF2AC95}" dt="2022-11-22T15:22:57.200" v="476"/>
          <ac:spMkLst>
            <pc:docMk/>
            <pc:sldMk cId="3935723364" sldId="7430"/>
            <ac:spMk id="2" creationId="{D606230B-DF81-AAD6-1BBB-913EA0B1E3F0}"/>
          </ac:spMkLst>
        </pc:spChg>
        <pc:spChg chg="del mod">
          <ac:chgData name="VASSILOPOULOS Athena (DIGIT)" userId="S::athena.vassilopoulos@ec.europa.eu::3a9ed1ac-89b6-4c15-8bcb-beae0df3384a" providerId="AD" clId="Web-{AA7D344C-4E33-F72A-BDC7-CFB86AF2AC95}" dt="2022-11-22T15:23:06.451" v="478"/>
          <ac:spMkLst>
            <pc:docMk/>
            <pc:sldMk cId="3935723364" sldId="7430"/>
            <ac:spMk id="3" creationId="{7A77DE9F-F47A-616B-F0A9-2FC4E55D973F}"/>
          </ac:spMkLst>
        </pc:spChg>
        <pc:spChg chg="add mod">
          <ac:chgData name="VASSILOPOULOS Athena (DIGIT)" userId="S::athena.vassilopoulos@ec.europa.eu::3a9ed1ac-89b6-4c15-8bcb-beae0df3384a" providerId="AD" clId="Web-{AA7D344C-4E33-F72A-BDC7-CFB86AF2AC95}" dt="2022-11-22T15:29:17.400" v="527" actId="1076"/>
          <ac:spMkLst>
            <pc:docMk/>
            <pc:sldMk cId="3935723364" sldId="7430"/>
            <ac:spMk id="84" creationId="{A689DB92-8B1E-1719-CC96-265033521000}"/>
          </ac:spMkLst>
        </pc:spChg>
        <pc:spChg chg="add mod">
          <ac:chgData name="VASSILOPOULOS Athena (DIGIT)" userId="S::athena.vassilopoulos@ec.europa.eu::3a9ed1ac-89b6-4c15-8bcb-beae0df3384a" providerId="AD" clId="Web-{AA7D344C-4E33-F72A-BDC7-CFB86AF2AC95}" dt="2022-11-22T15:42:35.643" v="673" actId="1076"/>
          <ac:spMkLst>
            <pc:docMk/>
            <pc:sldMk cId="3935723364" sldId="7430"/>
            <ac:spMk id="89" creationId="{07556B9B-BC22-0E7C-B0FA-41C01EAFB71D}"/>
          </ac:spMkLst>
        </pc:spChg>
        <pc:spChg chg="add mod">
          <ac:chgData name="VASSILOPOULOS Athena (DIGIT)" userId="S::athena.vassilopoulos@ec.europa.eu::3a9ed1ac-89b6-4c15-8bcb-beae0df3384a" providerId="AD" clId="Web-{AA7D344C-4E33-F72A-BDC7-CFB86AF2AC95}" dt="2022-11-22T15:42:35.643" v="672" actId="1076"/>
          <ac:spMkLst>
            <pc:docMk/>
            <pc:sldMk cId="3935723364" sldId="7430"/>
            <ac:spMk id="90" creationId="{0B4B3183-C85A-3C7C-102C-981697CABAF0}"/>
          </ac:spMkLst>
        </pc:spChg>
        <pc:spChg chg="add mod">
          <ac:chgData name="VASSILOPOULOS Athena (DIGIT)" userId="S::athena.vassilopoulos@ec.europa.eu::3a9ed1ac-89b6-4c15-8bcb-beae0df3384a" providerId="AD" clId="Web-{AA7D344C-4E33-F72A-BDC7-CFB86AF2AC95}" dt="2022-11-22T15:29:09.884" v="522" actId="1076"/>
          <ac:spMkLst>
            <pc:docMk/>
            <pc:sldMk cId="3935723364" sldId="7430"/>
            <ac:spMk id="92" creationId="{FA22910F-3F4E-7B0A-59F0-AD3E7D94D511}"/>
          </ac:spMkLst>
        </pc:spChg>
        <pc:spChg chg="add del">
          <ac:chgData name="VASSILOPOULOS Athena (DIGIT)" userId="S::athena.vassilopoulos@ec.europa.eu::3a9ed1ac-89b6-4c15-8bcb-beae0df3384a" providerId="AD" clId="Web-{AA7D344C-4E33-F72A-BDC7-CFB86AF2AC95}" dt="2022-11-22T15:36:20.866" v="588"/>
          <ac:spMkLst>
            <pc:docMk/>
            <pc:sldMk cId="3935723364" sldId="7430"/>
            <ac:spMk id="94" creationId="{5D60AF6B-E1BF-367B-D7E5-0A38B2D5219D}"/>
          </ac:spMkLst>
        </pc:spChg>
        <pc:spChg chg="add del mod">
          <ac:chgData name="VASSILOPOULOS Athena (DIGIT)" userId="S::athena.vassilopoulos@ec.europa.eu::3a9ed1ac-89b6-4c15-8bcb-beae0df3384a" providerId="AD" clId="Web-{AA7D344C-4E33-F72A-BDC7-CFB86AF2AC95}" dt="2022-11-22T15:38:07.463" v="602"/>
          <ac:spMkLst>
            <pc:docMk/>
            <pc:sldMk cId="3935723364" sldId="7430"/>
            <ac:spMk id="97" creationId="{CAF67E25-0BB2-CF71-3759-F14AC6F52C3B}"/>
          </ac:spMkLst>
        </pc:spChg>
        <pc:spChg chg="add mod">
          <ac:chgData name="VASSILOPOULOS Athena (DIGIT)" userId="S::athena.vassilopoulos@ec.europa.eu::3a9ed1ac-89b6-4c15-8bcb-beae0df3384a" providerId="AD" clId="Web-{AA7D344C-4E33-F72A-BDC7-CFB86AF2AC95}" dt="2022-11-22T15:42:35.612" v="668" actId="1076"/>
          <ac:spMkLst>
            <pc:docMk/>
            <pc:sldMk cId="3935723364" sldId="7430"/>
            <ac:spMk id="98" creationId="{8BB93AB2-4A76-6A8D-F1A9-CA8E7F3A7178}"/>
          </ac:spMkLst>
        </pc:spChg>
        <pc:spChg chg="add mod">
          <ac:chgData name="VASSILOPOULOS Athena (DIGIT)" userId="S::athena.vassilopoulos@ec.europa.eu::3a9ed1ac-89b6-4c15-8bcb-beae0df3384a" providerId="AD" clId="Web-{AA7D344C-4E33-F72A-BDC7-CFB86AF2AC95}" dt="2022-11-22T15:42:35.627" v="671" actId="1076"/>
          <ac:spMkLst>
            <pc:docMk/>
            <pc:sldMk cId="3935723364" sldId="7430"/>
            <ac:spMk id="99" creationId="{47ACCA88-7F67-CBC0-56FC-D43447F9764D}"/>
          </ac:spMkLst>
        </pc:spChg>
        <pc:spChg chg="add mod">
          <ac:chgData name="VASSILOPOULOS Athena (DIGIT)" userId="S::athena.vassilopoulos@ec.europa.eu::3a9ed1ac-89b6-4c15-8bcb-beae0df3384a" providerId="AD" clId="Web-{AA7D344C-4E33-F72A-BDC7-CFB86AF2AC95}" dt="2022-11-22T15:45:45.461" v="715" actId="20577"/>
          <ac:spMkLst>
            <pc:docMk/>
            <pc:sldMk cId="3935723364" sldId="7430"/>
            <ac:spMk id="101" creationId="{D0FBA982-AB49-CC72-1A67-5C616464E78C}"/>
          </ac:spMkLst>
        </pc:spChg>
        <pc:spChg chg="add del mod">
          <ac:chgData name="VASSILOPOULOS Athena (DIGIT)" userId="S::athena.vassilopoulos@ec.europa.eu::3a9ed1ac-89b6-4c15-8bcb-beae0df3384a" providerId="AD" clId="Web-{AA7D344C-4E33-F72A-BDC7-CFB86AF2AC95}" dt="2022-11-22T15:45:21.711" v="710"/>
          <ac:spMkLst>
            <pc:docMk/>
            <pc:sldMk cId="3935723364" sldId="7430"/>
            <ac:spMk id="102" creationId="{CAE58909-6E86-E9A6-2B1D-170394395E44}"/>
          </ac:spMkLst>
        </pc:spChg>
        <pc:spChg chg="add del mod">
          <ac:chgData name="VASSILOPOULOS Athena (DIGIT)" userId="S::athena.vassilopoulos@ec.europa.eu::3a9ed1ac-89b6-4c15-8bcb-beae0df3384a" providerId="AD" clId="Web-{AA7D344C-4E33-F72A-BDC7-CFB86AF2AC95}" dt="2022-11-22T15:45:20.773" v="709"/>
          <ac:spMkLst>
            <pc:docMk/>
            <pc:sldMk cId="3935723364" sldId="7430"/>
            <ac:spMk id="103" creationId="{5B715788-6B56-6BF6-0409-B74C8DBAE2B9}"/>
          </ac:spMkLst>
        </pc:spChg>
        <pc:graphicFrameChg chg="add del mod">
          <ac:chgData name="VASSILOPOULOS Athena (DIGIT)" userId="S::athena.vassilopoulos@ec.europa.eu::3a9ed1ac-89b6-4c15-8bcb-beae0df3384a" providerId="AD" clId="Web-{AA7D344C-4E33-F72A-BDC7-CFB86AF2AC95}" dt="2022-11-22T15:24:18.859" v="487"/>
          <ac:graphicFrameMkLst>
            <pc:docMk/>
            <pc:sldMk cId="3935723364" sldId="7430"/>
            <ac:graphicFrameMk id="5" creationId="{7F9F0D9B-C816-6831-15B8-A51DB3934C01}"/>
          </ac:graphicFrameMkLst>
        </pc:graphicFrameChg>
        <pc:graphicFrameChg chg="add del">
          <ac:chgData name="VASSILOPOULOS Athena (DIGIT)" userId="S::athena.vassilopoulos@ec.europa.eu::3a9ed1ac-89b6-4c15-8bcb-beae0df3384a" providerId="AD" clId="Web-{AA7D344C-4E33-F72A-BDC7-CFB86AF2AC95}" dt="2022-11-22T15:23:35.092" v="480"/>
          <ac:graphicFrameMkLst>
            <pc:docMk/>
            <pc:sldMk cId="3935723364" sldId="7430"/>
            <ac:graphicFrameMk id="15" creationId="{5BE9CF72-91AE-3BEC-A43E-CB588FD29147}"/>
          </ac:graphicFrameMkLst>
        </pc:graphicFrameChg>
        <pc:graphicFrameChg chg="add del">
          <ac:chgData name="VASSILOPOULOS Athena (DIGIT)" userId="S::athena.vassilopoulos@ec.europa.eu::3a9ed1ac-89b6-4c15-8bcb-beae0df3384a" providerId="AD" clId="Web-{AA7D344C-4E33-F72A-BDC7-CFB86AF2AC95}" dt="2022-11-22T15:23:39.202" v="482"/>
          <ac:graphicFrameMkLst>
            <pc:docMk/>
            <pc:sldMk cId="3935723364" sldId="7430"/>
            <ac:graphicFrameMk id="33" creationId="{0B5F4E43-C7A6-7AA7-A79C-BE06462C4599}"/>
          </ac:graphicFrameMkLst>
        </pc:graphicFrameChg>
        <pc:graphicFrameChg chg="add del">
          <ac:chgData name="VASSILOPOULOS Athena (DIGIT)" userId="S::athena.vassilopoulos@ec.europa.eu::3a9ed1ac-89b6-4c15-8bcb-beae0df3384a" providerId="AD" clId="Web-{AA7D344C-4E33-F72A-BDC7-CFB86AF2AC95}" dt="2022-11-22T15:23:52.702" v="484"/>
          <ac:graphicFrameMkLst>
            <pc:docMk/>
            <pc:sldMk cId="3935723364" sldId="7430"/>
            <ac:graphicFrameMk id="51" creationId="{E33B582F-22DB-A57A-368F-3FA12906504D}"/>
          </ac:graphicFrameMkLst>
        </pc:graphicFrameChg>
        <pc:picChg chg="add">
          <ac:chgData name="VASSILOPOULOS Athena (DIGIT)" userId="S::athena.vassilopoulos@ec.europa.eu::3a9ed1ac-89b6-4c15-8bcb-beae0df3384a" providerId="AD" clId="Web-{AA7D344C-4E33-F72A-BDC7-CFB86AF2AC95}" dt="2022-11-22T15:25:14.423" v="497"/>
          <ac:picMkLst>
            <pc:docMk/>
            <pc:sldMk cId="3935723364" sldId="7430"/>
            <ac:picMk id="86" creationId="{62AE1388-0729-9DD5-2F0A-2A66222C48FE}"/>
          </ac:picMkLst>
        </pc:picChg>
        <pc:picChg chg="add mod">
          <ac:chgData name="VASSILOPOULOS Athena (DIGIT)" userId="S::athena.vassilopoulos@ec.europa.eu::3a9ed1ac-89b6-4c15-8bcb-beae0df3384a" providerId="AD" clId="Web-{AA7D344C-4E33-F72A-BDC7-CFB86AF2AC95}" dt="2022-11-22T15:42:35.627" v="670" actId="1076"/>
          <ac:picMkLst>
            <pc:docMk/>
            <pc:sldMk cId="3935723364" sldId="7430"/>
            <ac:picMk id="87" creationId="{D933769B-B7D3-591A-0A5A-B95B5C336591}"/>
          </ac:picMkLst>
        </pc:picChg>
        <pc:picChg chg="add del mod">
          <ac:chgData name="VASSILOPOULOS Athena (DIGIT)" userId="S::athena.vassilopoulos@ec.europa.eu::3a9ed1ac-89b6-4c15-8bcb-beae0df3384a" providerId="AD" clId="Web-{AA7D344C-4E33-F72A-BDC7-CFB86AF2AC95}" dt="2022-11-22T15:31:41.748" v="535"/>
          <ac:picMkLst>
            <pc:docMk/>
            <pc:sldMk cId="3935723364" sldId="7430"/>
            <ac:picMk id="88" creationId="{428D1AC4-BB4A-735D-3D1A-EA542C1D1E2A}"/>
          </ac:picMkLst>
        </pc:picChg>
        <pc:picChg chg="add mod">
          <ac:chgData name="VASSILOPOULOS Athena (DIGIT)" userId="S::athena.vassilopoulos@ec.europa.eu::3a9ed1ac-89b6-4c15-8bcb-beae0df3384a" providerId="AD" clId="Web-{AA7D344C-4E33-F72A-BDC7-CFB86AF2AC95}" dt="2022-11-22T15:42:35.612" v="669" actId="1076"/>
          <ac:picMkLst>
            <pc:docMk/>
            <pc:sldMk cId="3935723364" sldId="7430"/>
            <ac:picMk id="93" creationId="{D91736A2-E954-671A-286C-7A1E8F4A9043}"/>
          </ac:picMkLst>
        </pc:picChg>
        <pc:picChg chg="add del mod">
          <ac:chgData name="VASSILOPOULOS Athena (DIGIT)" userId="S::athena.vassilopoulos@ec.europa.eu::3a9ed1ac-89b6-4c15-8bcb-beae0df3384a" providerId="AD" clId="Web-{AA7D344C-4E33-F72A-BDC7-CFB86AF2AC95}" dt="2022-11-22T15:37:04.273" v="592"/>
          <ac:picMkLst>
            <pc:docMk/>
            <pc:sldMk cId="3935723364" sldId="7430"/>
            <ac:picMk id="95" creationId="{81FFF20A-9EF4-9B91-3BB6-AE3DA239B860}"/>
          </ac:picMkLst>
        </pc:picChg>
        <pc:picChg chg="add mod">
          <ac:chgData name="VASSILOPOULOS Athena (DIGIT)" userId="S::athena.vassilopoulos@ec.europa.eu::3a9ed1ac-89b6-4c15-8bcb-beae0df3384a" providerId="AD" clId="Web-{AA7D344C-4E33-F72A-BDC7-CFB86AF2AC95}" dt="2022-11-22T15:42:35.659" v="674" actId="1076"/>
          <ac:picMkLst>
            <pc:docMk/>
            <pc:sldMk cId="3935723364" sldId="7430"/>
            <ac:picMk id="96" creationId="{DB9C5210-441D-F35A-891B-FC89DDA5B529}"/>
          </ac:picMkLst>
        </pc:picChg>
        <pc:picChg chg="add mod">
          <ac:chgData name="VASSILOPOULOS Athena (DIGIT)" userId="S::athena.vassilopoulos@ec.europa.eu::3a9ed1ac-89b6-4c15-8bcb-beae0df3384a" providerId="AD" clId="Web-{AA7D344C-4E33-F72A-BDC7-CFB86AF2AC95}" dt="2022-11-22T15:45:25.867" v="711"/>
          <ac:picMkLst>
            <pc:docMk/>
            <pc:sldMk cId="3935723364" sldId="7430"/>
            <ac:picMk id="100" creationId="{193FC13B-FCC6-C763-8C18-D0BA19DE4B2F}"/>
          </ac:picMkLst>
        </pc:picChg>
        <pc:picChg chg="add del mod">
          <ac:chgData name="VASSILOPOULOS Athena (DIGIT)" userId="S::athena.vassilopoulos@ec.europa.eu::3a9ed1ac-89b6-4c15-8bcb-beae0df3384a" providerId="AD" clId="Web-{AA7D344C-4E33-F72A-BDC7-CFB86AF2AC95}" dt="2022-11-22T15:46:32.744" v="722"/>
          <ac:picMkLst>
            <pc:docMk/>
            <pc:sldMk cId="3935723364" sldId="7430"/>
            <ac:picMk id="104" creationId="{3F1BE9FA-2C50-02A9-FF65-F32D8E85E095}"/>
          </ac:picMkLst>
        </pc:picChg>
      </pc:sldChg>
      <pc:sldChg chg="new del">
        <pc:chgData name="VASSILOPOULOS Athena (DIGIT)" userId="S::athena.vassilopoulos@ec.europa.eu::3a9ed1ac-89b6-4c15-8bcb-beae0df3384a" providerId="AD" clId="Web-{AA7D344C-4E33-F72A-BDC7-CFB86AF2AC95}" dt="2022-11-22T16:04:23.855" v="999"/>
        <pc:sldMkLst>
          <pc:docMk/>
          <pc:sldMk cId="4054926589" sldId="7431"/>
        </pc:sldMkLst>
      </pc:sldChg>
      <pc:sldChg chg="addSp delSp modSp add replId modNotes">
        <pc:chgData name="VASSILOPOULOS Athena (DIGIT)" userId="S::athena.vassilopoulos@ec.europa.eu::3a9ed1ac-89b6-4c15-8bcb-beae0df3384a" providerId="AD" clId="Web-{AA7D344C-4E33-F72A-BDC7-CFB86AF2AC95}" dt="2022-11-22T16:07:23.517" v="1040" actId="1076"/>
        <pc:sldMkLst>
          <pc:docMk/>
          <pc:sldMk cId="3381231668" sldId="7432"/>
        </pc:sldMkLst>
        <pc:spChg chg="add del mod">
          <ac:chgData name="VASSILOPOULOS Athena (DIGIT)" userId="S::athena.vassilopoulos@ec.europa.eu::3a9ed1ac-89b6-4c15-8bcb-beae0df3384a" providerId="AD" clId="Web-{AA7D344C-4E33-F72A-BDC7-CFB86AF2AC95}" dt="2022-11-22T16:05:44.717" v="1019"/>
          <ac:spMkLst>
            <pc:docMk/>
            <pc:sldMk cId="3381231668" sldId="7432"/>
            <ac:spMk id="3" creationId="{A1C9003A-CC32-D686-E153-A7F400914500}"/>
          </ac:spMkLst>
        </pc:spChg>
        <pc:spChg chg="mod">
          <ac:chgData name="VASSILOPOULOS Athena (DIGIT)" userId="S::athena.vassilopoulos@ec.europa.eu::3a9ed1ac-89b6-4c15-8bcb-beae0df3384a" providerId="AD" clId="Web-{AA7D344C-4E33-F72A-BDC7-CFB86AF2AC95}" dt="2022-11-22T16:06:47.204" v="1032" actId="20577"/>
          <ac:spMkLst>
            <pc:docMk/>
            <pc:sldMk cId="3381231668" sldId="7432"/>
            <ac:spMk id="6" creationId="{FA627E51-6530-1920-3DA5-37DEEC83B88E}"/>
          </ac:spMkLst>
        </pc:spChg>
        <pc:spChg chg="mod">
          <ac:chgData name="VASSILOPOULOS Athena (DIGIT)" userId="S::athena.vassilopoulos@ec.europa.eu::3a9ed1ac-89b6-4c15-8bcb-beae0df3384a" providerId="AD" clId="Web-{AA7D344C-4E33-F72A-BDC7-CFB86AF2AC95}" dt="2022-11-22T16:06:53.219" v="1034" actId="20577"/>
          <ac:spMkLst>
            <pc:docMk/>
            <pc:sldMk cId="3381231668" sldId="7432"/>
            <ac:spMk id="15" creationId="{CE526415-A67B-4C48-025B-F68427705390}"/>
          </ac:spMkLst>
        </pc:spChg>
        <pc:spChg chg="mod">
          <ac:chgData name="VASSILOPOULOS Athena (DIGIT)" userId="S::athena.vassilopoulos@ec.europa.eu::3a9ed1ac-89b6-4c15-8bcb-beae0df3384a" providerId="AD" clId="Web-{AA7D344C-4E33-F72A-BDC7-CFB86AF2AC95}" dt="2022-11-22T15:47:14.824" v="744" actId="20577"/>
          <ac:spMkLst>
            <pc:docMk/>
            <pc:sldMk cId="3381231668" sldId="7432"/>
            <ac:spMk id="84" creationId="{A689DB92-8B1E-1719-CC96-265033521000}"/>
          </ac:spMkLst>
        </pc:spChg>
        <pc:spChg chg="del mod">
          <ac:chgData name="VASSILOPOULOS Athena (DIGIT)" userId="S::athena.vassilopoulos@ec.europa.eu::3a9ed1ac-89b6-4c15-8bcb-beae0df3384a" providerId="AD" clId="Web-{AA7D344C-4E33-F72A-BDC7-CFB86AF2AC95}" dt="2022-11-22T16:05:52.499" v="1024"/>
          <ac:spMkLst>
            <pc:docMk/>
            <pc:sldMk cId="3381231668" sldId="7432"/>
            <ac:spMk id="89" creationId="{07556B9B-BC22-0E7C-B0FA-41C01EAFB71D}"/>
          </ac:spMkLst>
        </pc:spChg>
        <pc:spChg chg="del">
          <ac:chgData name="VASSILOPOULOS Athena (DIGIT)" userId="S::athena.vassilopoulos@ec.europa.eu::3a9ed1ac-89b6-4c15-8bcb-beae0df3384a" providerId="AD" clId="Web-{AA7D344C-4E33-F72A-BDC7-CFB86AF2AC95}" dt="2022-11-22T15:47:53.809" v="752"/>
          <ac:spMkLst>
            <pc:docMk/>
            <pc:sldMk cId="3381231668" sldId="7432"/>
            <ac:spMk id="90" creationId="{0B4B3183-C85A-3C7C-102C-981697CABAF0}"/>
          </ac:spMkLst>
        </pc:spChg>
        <pc:spChg chg="del">
          <ac:chgData name="VASSILOPOULOS Athena (DIGIT)" userId="S::athena.vassilopoulos@ec.europa.eu::3a9ed1ac-89b6-4c15-8bcb-beae0df3384a" providerId="AD" clId="Web-{AA7D344C-4E33-F72A-BDC7-CFB86AF2AC95}" dt="2022-11-22T15:47:53.809" v="749"/>
          <ac:spMkLst>
            <pc:docMk/>
            <pc:sldMk cId="3381231668" sldId="7432"/>
            <ac:spMk id="98" creationId="{8BB93AB2-4A76-6A8D-F1A9-CA8E7F3A7178}"/>
          </ac:spMkLst>
        </pc:spChg>
        <pc:spChg chg="del">
          <ac:chgData name="VASSILOPOULOS Athena (DIGIT)" userId="S::athena.vassilopoulos@ec.europa.eu::3a9ed1ac-89b6-4c15-8bcb-beae0df3384a" providerId="AD" clId="Web-{AA7D344C-4E33-F72A-BDC7-CFB86AF2AC95}" dt="2022-11-22T15:47:53.809" v="748"/>
          <ac:spMkLst>
            <pc:docMk/>
            <pc:sldMk cId="3381231668" sldId="7432"/>
            <ac:spMk id="99" creationId="{47ACCA88-7F67-CBC0-56FC-D43447F9764D}"/>
          </ac:spMkLst>
        </pc:spChg>
        <pc:spChg chg="del">
          <ac:chgData name="VASSILOPOULOS Athena (DIGIT)" userId="S::athena.vassilopoulos@ec.europa.eu::3a9ed1ac-89b6-4c15-8bcb-beae0df3384a" providerId="AD" clId="Web-{AA7D344C-4E33-F72A-BDC7-CFB86AF2AC95}" dt="2022-11-22T15:47:56.419" v="753"/>
          <ac:spMkLst>
            <pc:docMk/>
            <pc:sldMk cId="3381231668" sldId="7432"/>
            <ac:spMk id="101" creationId="{D0FBA982-AB49-CC72-1A67-5C616464E78C}"/>
          </ac:spMkLst>
        </pc:spChg>
        <pc:grpChg chg="add mod">
          <ac:chgData name="VASSILOPOULOS Athena (DIGIT)" userId="S::athena.vassilopoulos@ec.europa.eu::3a9ed1ac-89b6-4c15-8bcb-beae0df3384a" providerId="AD" clId="Web-{AA7D344C-4E33-F72A-BDC7-CFB86AF2AC95}" dt="2022-11-22T16:07:23.517" v="1040" actId="1076"/>
          <ac:grpSpMkLst>
            <pc:docMk/>
            <pc:sldMk cId="3381231668" sldId="7432"/>
            <ac:grpSpMk id="11" creationId="{BD80C506-633A-3B99-AF3D-42A61AB91F69}"/>
          </ac:grpSpMkLst>
        </pc:grpChg>
        <pc:grpChg chg="add mod">
          <ac:chgData name="VASSILOPOULOS Athena (DIGIT)" userId="S::athena.vassilopoulos@ec.europa.eu::3a9ed1ac-89b6-4c15-8bcb-beae0df3384a" providerId="AD" clId="Web-{AA7D344C-4E33-F72A-BDC7-CFB86AF2AC95}" dt="2022-11-22T16:07:16.501" v="1038" actId="1076"/>
          <ac:grpSpMkLst>
            <pc:docMk/>
            <pc:sldMk cId="3381231668" sldId="7432"/>
            <ac:grpSpMk id="18" creationId="{BB1090F9-6F44-734C-6D68-538DD640BCA4}"/>
          </ac:grpSpMkLst>
        </pc:grpChg>
        <pc:picChg chg="add del mod">
          <ac:chgData name="VASSILOPOULOS Athena (DIGIT)" userId="S::athena.vassilopoulos@ec.europa.eu::3a9ed1ac-89b6-4c15-8bcb-beae0df3384a" providerId="AD" clId="Web-{AA7D344C-4E33-F72A-BDC7-CFB86AF2AC95}" dt="2022-11-22T16:05:49.077" v="1022"/>
          <ac:picMkLst>
            <pc:docMk/>
            <pc:sldMk cId="3381231668" sldId="7432"/>
            <ac:picMk id="2" creationId="{7202EBF8-DCF0-411B-5D09-70D923F298A3}"/>
          </ac:picMkLst>
        </pc:picChg>
        <pc:picChg chg="add del mod">
          <ac:chgData name="VASSILOPOULOS Athena (DIGIT)" userId="S::athena.vassilopoulos@ec.europa.eu::3a9ed1ac-89b6-4c15-8bcb-beae0df3384a" providerId="AD" clId="Web-{AA7D344C-4E33-F72A-BDC7-CFB86AF2AC95}" dt="2022-11-22T16:05:42.483" v="1018"/>
          <ac:picMkLst>
            <pc:docMk/>
            <pc:sldMk cId="3381231668" sldId="7432"/>
            <ac:picMk id="4" creationId="{0455AA58-9B51-9E17-F31B-B902D4068B14}"/>
          </ac:picMkLst>
        </pc:picChg>
        <pc:picChg chg="add del">
          <ac:chgData name="VASSILOPOULOS Athena (DIGIT)" userId="S::athena.vassilopoulos@ec.europa.eu::3a9ed1ac-89b6-4c15-8bcb-beae0df3384a" providerId="AD" clId="Web-{AA7D344C-4E33-F72A-BDC7-CFB86AF2AC95}" dt="2022-11-22T16:06:29.844" v="1028"/>
          <ac:picMkLst>
            <pc:docMk/>
            <pc:sldMk cId="3381231668" sldId="7432"/>
            <ac:picMk id="13" creationId="{69BF511D-0966-118E-9A33-0A9BFBAE3142}"/>
          </ac:picMkLst>
        </pc:picChg>
        <pc:picChg chg="del">
          <ac:chgData name="VASSILOPOULOS Athena (DIGIT)" userId="S::athena.vassilopoulos@ec.europa.eu::3a9ed1ac-89b6-4c15-8bcb-beae0df3384a" providerId="AD" clId="Web-{AA7D344C-4E33-F72A-BDC7-CFB86AF2AC95}" dt="2022-11-22T15:47:19.605" v="745"/>
          <ac:picMkLst>
            <pc:docMk/>
            <pc:sldMk cId="3381231668" sldId="7432"/>
            <ac:picMk id="87" creationId="{D933769B-B7D3-591A-0A5A-B95B5C336591}"/>
          </ac:picMkLst>
        </pc:picChg>
        <pc:picChg chg="del">
          <ac:chgData name="VASSILOPOULOS Athena (DIGIT)" userId="S::athena.vassilopoulos@ec.europa.eu::3a9ed1ac-89b6-4c15-8bcb-beae0df3384a" providerId="AD" clId="Web-{AA7D344C-4E33-F72A-BDC7-CFB86AF2AC95}" dt="2022-11-22T15:47:53.809" v="751"/>
          <ac:picMkLst>
            <pc:docMk/>
            <pc:sldMk cId="3381231668" sldId="7432"/>
            <ac:picMk id="93" creationId="{D91736A2-E954-671A-286C-7A1E8F4A9043}"/>
          </ac:picMkLst>
        </pc:picChg>
        <pc:picChg chg="del">
          <ac:chgData name="VASSILOPOULOS Athena (DIGIT)" userId="S::athena.vassilopoulos@ec.europa.eu::3a9ed1ac-89b6-4c15-8bcb-beae0df3384a" providerId="AD" clId="Web-{AA7D344C-4E33-F72A-BDC7-CFB86AF2AC95}" dt="2022-11-22T15:47:53.809" v="750"/>
          <ac:picMkLst>
            <pc:docMk/>
            <pc:sldMk cId="3381231668" sldId="7432"/>
            <ac:picMk id="96" creationId="{DB9C5210-441D-F35A-891B-FC89DDA5B529}"/>
          </ac:picMkLst>
        </pc:picChg>
        <pc:picChg chg="del">
          <ac:chgData name="VASSILOPOULOS Athena (DIGIT)" userId="S::athena.vassilopoulos@ec.europa.eu::3a9ed1ac-89b6-4c15-8bcb-beae0df3384a" providerId="AD" clId="Web-{AA7D344C-4E33-F72A-BDC7-CFB86AF2AC95}" dt="2022-11-22T15:47:57.778" v="754"/>
          <ac:picMkLst>
            <pc:docMk/>
            <pc:sldMk cId="3381231668" sldId="7432"/>
            <ac:picMk id="100" creationId="{193FC13B-FCC6-C763-8C18-D0BA19DE4B2F}"/>
          </ac:picMkLst>
        </pc:picChg>
        <pc:cxnChg chg="del">
          <ac:chgData name="VASSILOPOULOS Athena (DIGIT)" userId="S::athena.vassilopoulos@ec.europa.eu::3a9ed1ac-89b6-4c15-8bcb-beae0df3384a" providerId="AD" clId="Web-{AA7D344C-4E33-F72A-BDC7-CFB86AF2AC95}" dt="2022-11-22T16:07:18.955" v="1039"/>
          <ac:cxnSpMkLst>
            <pc:docMk/>
            <pc:sldMk cId="3381231668" sldId="7432"/>
            <ac:cxnSpMk id="16" creationId="{09A1D741-4FC1-1CBD-D00C-5C8DEF6F540C}"/>
          </ac:cxnSpMkLst>
        </pc:cxnChg>
      </pc:sldChg>
      <pc:sldChg chg="addSp delSp modSp add replId modNotes">
        <pc:chgData name="VASSILOPOULOS Athena (DIGIT)" userId="S::athena.vassilopoulos@ec.europa.eu::3a9ed1ac-89b6-4c15-8bcb-beae0df3384a" providerId="AD" clId="Web-{AA7D344C-4E33-F72A-BDC7-CFB86AF2AC95}" dt="2022-11-22T16:03:35.885" v="993" actId="20577"/>
        <pc:sldMkLst>
          <pc:docMk/>
          <pc:sldMk cId="1744961701" sldId="7433"/>
        </pc:sldMkLst>
        <pc:spChg chg="del">
          <ac:chgData name="VASSILOPOULOS Athena (DIGIT)" userId="S::athena.vassilopoulos@ec.europa.eu::3a9ed1ac-89b6-4c15-8bcb-beae0df3384a" providerId="AD" clId="Web-{AA7D344C-4E33-F72A-BDC7-CFB86AF2AC95}" dt="2022-11-22T15:53:10.710" v="875"/>
          <ac:spMkLst>
            <pc:docMk/>
            <pc:sldMk cId="1744961701" sldId="7433"/>
            <ac:spMk id="3" creationId="{A1C9003A-CC32-D686-E153-A7F400914500}"/>
          </ac:spMkLst>
        </pc:spChg>
        <pc:spChg chg="add mod">
          <ac:chgData name="VASSILOPOULOS Athena (DIGIT)" userId="S::athena.vassilopoulos@ec.europa.eu::3a9ed1ac-89b6-4c15-8bcb-beae0df3384a" providerId="AD" clId="Web-{AA7D344C-4E33-F72A-BDC7-CFB86AF2AC95}" dt="2022-11-22T16:03:35.885" v="993" actId="20577"/>
          <ac:spMkLst>
            <pc:docMk/>
            <pc:sldMk cId="1744961701" sldId="7433"/>
            <ac:spMk id="6" creationId="{5B1B15D1-EC0C-67D6-58EC-70DA8063DA60}"/>
          </ac:spMkLst>
        </pc:spChg>
        <pc:spChg chg="add del mod">
          <ac:chgData name="VASSILOPOULOS Athena (DIGIT)" userId="S::athena.vassilopoulos@ec.europa.eu::3a9ed1ac-89b6-4c15-8bcb-beae0df3384a" providerId="AD" clId="Web-{AA7D344C-4E33-F72A-BDC7-CFB86AF2AC95}" dt="2022-11-22T16:02:34.758" v="952"/>
          <ac:spMkLst>
            <pc:docMk/>
            <pc:sldMk cId="1744961701" sldId="7433"/>
            <ac:spMk id="7" creationId="{2685C02A-C7E1-BE57-9821-12963D4243B7}"/>
          </ac:spMkLst>
        </pc:spChg>
        <pc:spChg chg="add del mod">
          <ac:chgData name="VASSILOPOULOS Athena (DIGIT)" userId="S::athena.vassilopoulos@ec.europa.eu::3a9ed1ac-89b6-4c15-8bcb-beae0df3384a" providerId="AD" clId="Web-{AA7D344C-4E33-F72A-BDC7-CFB86AF2AC95}" dt="2022-11-22T16:02:33.305" v="951"/>
          <ac:spMkLst>
            <pc:docMk/>
            <pc:sldMk cId="1744961701" sldId="7433"/>
            <ac:spMk id="8" creationId="{18812D4A-F938-EC56-F57F-228A5D192561}"/>
          </ac:spMkLst>
        </pc:spChg>
        <pc:spChg chg="mod">
          <ac:chgData name="VASSILOPOULOS Athena (DIGIT)" userId="S::athena.vassilopoulos@ec.europa.eu::3a9ed1ac-89b6-4c15-8bcb-beae0df3384a" providerId="AD" clId="Web-{AA7D344C-4E33-F72A-BDC7-CFB86AF2AC95}" dt="2022-11-22T15:53:04.850" v="872" actId="20577"/>
          <ac:spMkLst>
            <pc:docMk/>
            <pc:sldMk cId="1744961701" sldId="7433"/>
            <ac:spMk id="84" creationId="{A689DB92-8B1E-1719-CC96-265033521000}"/>
          </ac:spMkLst>
        </pc:spChg>
        <pc:spChg chg="del">
          <ac:chgData name="VASSILOPOULOS Athena (DIGIT)" userId="S::athena.vassilopoulos@ec.europa.eu::3a9ed1ac-89b6-4c15-8bcb-beae0df3384a" providerId="AD" clId="Web-{AA7D344C-4E33-F72A-BDC7-CFB86AF2AC95}" dt="2022-11-22T15:53:10.710" v="876"/>
          <ac:spMkLst>
            <pc:docMk/>
            <pc:sldMk cId="1744961701" sldId="7433"/>
            <ac:spMk id="89" creationId="{07556B9B-BC22-0E7C-B0FA-41C01EAFB71D}"/>
          </ac:spMkLst>
        </pc:spChg>
        <pc:picChg chg="del">
          <ac:chgData name="VASSILOPOULOS Athena (DIGIT)" userId="S::athena.vassilopoulos@ec.europa.eu::3a9ed1ac-89b6-4c15-8bcb-beae0df3384a" providerId="AD" clId="Web-{AA7D344C-4E33-F72A-BDC7-CFB86AF2AC95}" dt="2022-11-22T15:53:08.397" v="873"/>
          <ac:picMkLst>
            <pc:docMk/>
            <pc:sldMk cId="1744961701" sldId="7433"/>
            <ac:picMk id="2" creationId="{7202EBF8-DCF0-411B-5D09-70D923F298A3}"/>
          </ac:picMkLst>
        </pc:picChg>
        <pc:picChg chg="del">
          <ac:chgData name="VASSILOPOULOS Athena (DIGIT)" userId="S::athena.vassilopoulos@ec.europa.eu::3a9ed1ac-89b6-4c15-8bcb-beae0df3384a" providerId="AD" clId="Web-{AA7D344C-4E33-F72A-BDC7-CFB86AF2AC95}" dt="2022-11-22T15:53:10.710" v="874"/>
          <ac:picMkLst>
            <pc:docMk/>
            <pc:sldMk cId="1744961701" sldId="7433"/>
            <ac:picMk id="4" creationId="{0455AA58-9B51-9E17-F31B-B902D4068B14}"/>
          </ac:picMkLst>
        </pc:picChg>
      </pc:sldChg>
      <pc:sldChg chg="delSp modSp new">
        <pc:chgData name="VASSILOPOULOS Athena (DIGIT)" userId="S::athena.vassilopoulos@ec.europa.eu::3a9ed1ac-89b6-4c15-8bcb-beae0df3384a" providerId="AD" clId="Web-{AA7D344C-4E33-F72A-BDC7-CFB86AF2AC95}" dt="2022-11-22T15:54:19.024" v="892" actId="20577"/>
        <pc:sldMkLst>
          <pc:docMk/>
          <pc:sldMk cId="1529763115" sldId="7434"/>
        </pc:sldMkLst>
        <pc:spChg chg="del">
          <ac:chgData name="VASSILOPOULOS Athena (DIGIT)" userId="S::athena.vassilopoulos@ec.europa.eu::3a9ed1ac-89b6-4c15-8bcb-beae0df3384a" providerId="AD" clId="Web-{AA7D344C-4E33-F72A-BDC7-CFB86AF2AC95}" dt="2022-11-22T15:53:32.929" v="878"/>
          <ac:spMkLst>
            <pc:docMk/>
            <pc:sldMk cId="1529763115" sldId="7434"/>
            <ac:spMk id="2" creationId="{71AA714A-90CA-8274-3376-94C272A4FF84}"/>
          </ac:spMkLst>
        </pc:spChg>
        <pc:spChg chg="mod">
          <ac:chgData name="VASSILOPOULOS Athena (DIGIT)" userId="S::athena.vassilopoulos@ec.europa.eu::3a9ed1ac-89b6-4c15-8bcb-beae0df3384a" providerId="AD" clId="Web-{AA7D344C-4E33-F72A-BDC7-CFB86AF2AC95}" dt="2022-11-22T15:54:19.024" v="892" actId="20577"/>
          <ac:spMkLst>
            <pc:docMk/>
            <pc:sldMk cId="1529763115" sldId="7434"/>
            <ac:spMk id="3" creationId="{98D78939-0385-BD63-564D-6E3D3F568E4C}"/>
          </ac:spMkLst>
        </pc:spChg>
      </pc:sldChg>
      <pc:sldChg chg="addSp delSp modSp add replId">
        <pc:chgData name="VASSILOPOULOS Athena (DIGIT)" userId="S::athena.vassilopoulos@ec.europa.eu::3a9ed1ac-89b6-4c15-8bcb-beae0df3384a" providerId="AD" clId="Web-{AA7D344C-4E33-F72A-BDC7-CFB86AF2AC95}" dt="2022-11-22T16:05:21.107" v="1014"/>
        <pc:sldMkLst>
          <pc:docMk/>
          <pc:sldMk cId="478393198" sldId="7435"/>
        </pc:sldMkLst>
        <pc:spChg chg="add">
          <ac:chgData name="VASSILOPOULOS Athena (DIGIT)" userId="S::athena.vassilopoulos@ec.europa.eu::3a9ed1ac-89b6-4c15-8bcb-beae0df3384a" providerId="AD" clId="Web-{AA7D344C-4E33-F72A-BDC7-CFB86AF2AC95}" dt="2022-11-22T16:04:34.043" v="1000"/>
          <ac:spMkLst>
            <pc:docMk/>
            <pc:sldMk cId="478393198" sldId="7435"/>
            <ac:spMk id="3" creationId="{F146869A-98C6-CA76-F6FD-E48BA86A2D97}"/>
          </ac:spMkLst>
        </pc:spChg>
        <pc:spChg chg="add">
          <ac:chgData name="VASSILOPOULOS Athena (DIGIT)" userId="S::athena.vassilopoulos@ec.europa.eu::3a9ed1ac-89b6-4c15-8bcb-beae0df3384a" providerId="AD" clId="Web-{AA7D344C-4E33-F72A-BDC7-CFB86AF2AC95}" dt="2022-11-22T16:04:34.059" v="1001"/>
          <ac:spMkLst>
            <pc:docMk/>
            <pc:sldMk cId="478393198" sldId="7435"/>
            <ac:spMk id="5" creationId="{B070EEE9-23E3-AD49-8117-620EDEE3DCE1}"/>
          </ac:spMkLst>
        </pc:spChg>
        <pc:spChg chg="del">
          <ac:chgData name="VASSILOPOULOS Athena (DIGIT)" userId="S::athena.vassilopoulos@ec.europa.eu::3a9ed1ac-89b6-4c15-8bcb-beae0df3384a" providerId="AD" clId="Web-{AA7D344C-4E33-F72A-BDC7-CFB86AF2AC95}" dt="2022-11-22T16:04:17.293" v="996"/>
          <ac:spMkLst>
            <pc:docMk/>
            <pc:sldMk cId="478393198" sldId="7435"/>
            <ac:spMk id="6" creationId="{5B1B15D1-EC0C-67D6-58EC-70DA8063DA60}"/>
          </ac:spMkLst>
        </pc:spChg>
        <pc:spChg chg="add">
          <ac:chgData name="VASSILOPOULOS Athena (DIGIT)" userId="S::athena.vassilopoulos@ec.europa.eu::3a9ed1ac-89b6-4c15-8bcb-beae0df3384a" providerId="AD" clId="Web-{AA7D344C-4E33-F72A-BDC7-CFB86AF2AC95}" dt="2022-11-22T16:04:34.059" v="1002"/>
          <ac:spMkLst>
            <pc:docMk/>
            <pc:sldMk cId="478393198" sldId="7435"/>
            <ac:spMk id="8" creationId="{EF72F06D-AE7C-9E25-35DB-9EFE33D66685}"/>
          </ac:spMkLst>
        </pc:spChg>
        <pc:spChg chg="mod">
          <ac:chgData name="VASSILOPOULOS Athena (DIGIT)" userId="S::athena.vassilopoulos@ec.europa.eu::3a9ed1ac-89b6-4c15-8bcb-beae0df3384a" providerId="AD" clId="Web-{AA7D344C-4E33-F72A-BDC7-CFB86AF2AC95}" dt="2022-11-22T16:04:21.933" v="998" actId="20577"/>
          <ac:spMkLst>
            <pc:docMk/>
            <pc:sldMk cId="478393198" sldId="7435"/>
            <ac:spMk id="84" creationId="{A689DB92-8B1E-1719-CC96-265033521000}"/>
          </ac:spMkLst>
        </pc:spChg>
        <pc:grpChg chg="add">
          <ac:chgData name="VASSILOPOULOS Athena (DIGIT)" userId="S::athena.vassilopoulos@ec.europa.eu::3a9ed1ac-89b6-4c15-8bcb-beae0df3384a" providerId="AD" clId="Web-{AA7D344C-4E33-F72A-BDC7-CFB86AF2AC95}" dt="2022-11-22T16:04:34.090" v="1003"/>
          <ac:grpSpMkLst>
            <pc:docMk/>
            <pc:sldMk cId="478393198" sldId="7435"/>
            <ac:grpSpMk id="12" creationId="{90ADDE52-FC5D-3E18-7FB6-9F52556B2809}"/>
          </ac:grpSpMkLst>
        </pc:grpChg>
        <pc:grpChg chg="add">
          <ac:chgData name="VASSILOPOULOS Athena (DIGIT)" userId="S::athena.vassilopoulos@ec.europa.eu::3a9ed1ac-89b6-4c15-8bcb-beae0df3384a" providerId="AD" clId="Web-{AA7D344C-4E33-F72A-BDC7-CFB86AF2AC95}" dt="2022-11-22T16:04:34.106" v="1004"/>
          <ac:grpSpMkLst>
            <pc:docMk/>
            <pc:sldMk cId="478393198" sldId="7435"/>
            <ac:grpSpMk id="16" creationId="{2713FABA-5EE0-A3CA-D9F0-CF4017EACDAA}"/>
          </ac:grpSpMkLst>
        </pc:grpChg>
        <pc:grpChg chg="add">
          <ac:chgData name="VASSILOPOULOS Athena (DIGIT)" userId="S::athena.vassilopoulos@ec.europa.eu::3a9ed1ac-89b6-4c15-8bcb-beae0df3384a" providerId="AD" clId="Web-{AA7D344C-4E33-F72A-BDC7-CFB86AF2AC95}" dt="2022-11-22T16:04:34.121" v="1005"/>
          <ac:grpSpMkLst>
            <pc:docMk/>
            <pc:sldMk cId="478393198" sldId="7435"/>
            <ac:grpSpMk id="20" creationId="{8D1D0A51-2FB7-3ECA-A54D-98A836C9535F}"/>
          </ac:grpSpMkLst>
        </pc:grpChg>
        <pc:grpChg chg="add">
          <ac:chgData name="VASSILOPOULOS Athena (DIGIT)" userId="S::athena.vassilopoulos@ec.europa.eu::3a9ed1ac-89b6-4c15-8bcb-beae0df3384a" providerId="AD" clId="Web-{AA7D344C-4E33-F72A-BDC7-CFB86AF2AC95}" dt="2022-11-22T16:04:34.153" v="1006"/>
          <ac:grpSpMkLst>
            <pc:docMk/>
            <pc:sldMk cId="478393198" sldId="7435"/>
            <ac:grpSpMk id="24" creationId="{6526E314-4F7A-856A-3033-6971FA3BAF4C}"/>
          </ac:grpSpMkLst>
        </pc:grpChg>
        <pc:grpChg chg="add">
          <ac:chgData name="VASSILOPOULOS Athena (DIGIT)" userId="S::athena.vassilopoulos@ec.europa.eu::3a9ed1ac-89b6-4c15-8bcb-beae0df3384a" providerId="AD" clId="Web-{AA7D344C-4E33-F72A-BDC7-CFB86AF2AC95}" dt="2022-11-22T16:04:34.168" v="1007"/>
          <ac:grpSpMkLst>
            <pc:docMk/>
            <pc:sldMk cId="478393198" sldId="7435"/>
            <ac:grpSpMk id="28" creationId="{45EF8C44-4DCF-E862-72A5-7B251CFB4075}"/>
          </ac:grpSpMkLst>
        </pc:grpChg>
        <pc:grpChg chg="add">
          <ac:chgData name="VASSILOPOULOS Athena (DIGIT)" userId="S::athena.vassilopoulos@ec.europa.eu::3a9ed1ac-89b6-4c15-8bcb-beae0df3384a" providerId="AD" clId="Web-{AA7D344C-4E33-F72A-BDC7-CFB86AF2AC95}" dt="2022-11-22T16:04:34.199" v="1008"/>
          <ac:grpSpMkLst>
            <pc:docMk/>
            <pc:sldMk cId="478393198" sldId="7435"/>
            <ac:grpSpMk id="32" creationId="{21E053EC-8AAA-E7B0-0250-3461BC3D945E}"/>
          </ac:grpSpMkLst>
        </pc:grpChg>
        <pc:cxnChg chg="add del mod">
          <ac:chgData name="VASSILOPOULOS Athena (DIGIT)" userId="S::athena.vassilopoulos@ec.europa.eu::3a9ed1ac-89b6-4c15-8bcb-beae0df3384a" providerId="AD" clId="Web-{AA7D344C-4E33-F72A-BDC7-CFB86AF2AC95}" dt="2022-11-22T16:05:21.107" v="1014"/>
          <ac:cxnSpMkLst>
            <pc:docMk/>
            <pc:sldMk cId="478393198" sldId="7435"/>
            <ac:cxnSpMk id="33" creationId="{DB6C4FEA-C56C-B784-1F37-88E4BD9D073B}"/>
          </ac:cxnSpMkLst>
        </pc:cxnChg>
      </pc:sldChg>
      <pc:sldChg chg="addSp delSp modSp add replId">
        <pc:chgData name="VASSILOPOULOS Athena (DIGIT)" userId="S::athena.vassilopoulos@ec.europa.eu::3a9ed1ac-89b6-4c15-8bcb-beae0df3384a" providerId="AD" clId="Web-{AA7D344C-4E33-F72A-BDC7-CFB86AF2AC95}" dt="2022-11-22T16:14:53.797" v="1099" actId="1076"/>
        <pc:sldMkLst>
          <pc:docMk/>
          <pc:sldMk cId="1612215149" sldId="7436"/>
        </pc:sldMkLst>
        <pc:spChg chg="del">
          <ac:chgData name="VASSILOPOULOS Athena (DIGIT)" userId="S::athena.vassilopoulos@ec.europa.eu::3a9ed1ac-89b6-4c15-8bcb-beae0df3384a" providerId="AD" clId="Web-{AA7D344C-4E33-F72A-BDC7-CFB86AF2AC95}" dt="2022-11-22T16:07:50.799" v="1056"/>
          <ac:spMkLst>
            <pc:docMk/>
            <pc:sldMk cId="1612215149" sldId="7436"/>
            <ac:spMk id="3" creationId="{F146869A-98C6-CA76-F6FD-E48BA86A2D97}"/>
          </ac:spMkLst>
        </pc:spChg>
        <pc:spChg chg="del">
          <ac:chgData name="VASSILOPOULOS Athena (DIGIT)" userId="S::athena.vassilopoulos@ec.europa.eu::3a9ed1ac-89b6-4c15-8bcb-beae0df3384a" providerId="AD" clId="Web-{AA7D344C-4E33-F72A-BDC7-CFB86AF2AC95}" dt="2022-11-22T16:07:50.799" v="1055"/>
          <ac:spMkLst>
            <pc:docMk/>
            <pc:sldMk cId="1612215149" sldId="7436"/>
            <ac:spMk id="5" creationId="{B070EEE9-23E3-AD49-8117-620EDEE3DCE1}"/>
          </ac:spMkLst>
        </pc:spChg>
        <pc:spChg chg="del">
          <ac:chgData name="VASSILOPOULOS Athena (DIGIT)" userId="S::athena.vassilopoulos@ec.europa.eu::3a9ed1ac-89b6-4c15-8bcb-beae0df3384a" providerId="AD" clId="Web-{AA7D344C-4E33-F72A-BDC7-CFB86AF2AC95}" dt="2022-11-22T16:07:57.643" v="1062"/>
          <ac:spMkLst>
            <pc:docMk/>
            <pc:sldMk cId="1612215149" sldId="7436"/>
            <ac:spMk id="8" creationId="{EF72F06D-AE7C-9E25-35DB-9EFE33D66685}"/>
          </ac:spMkLst>
        </pc:spChg>
        <pc:spChg chg="del mod topLvl">
          <ac:chgData name="VASSILOPOULOS Athena (DIGIT)" userId="S::athena.vassilopoulos@ec.europa.eu::3a9ed1ac-89b6-4c15-8bcb-beae0df3384a" providerId="AD" clId="Web-{AA7D344C-4E33-F72A-BDC7-CFB86AF2AC95}" dt="2022-11-22T16:07:55.362" v="1060"/>
          <ac:spMkLst>
            <pc:docMk/>
            <pc:sldMk cId="1612215149" sldId="7436"/>
            <ac:spMk id="18" creationId="{8AC98CF5-7B46-C600-20EF-3D591C6039EB}"/>
          </ac:spMkLst>
        </pc:spChg>
        <pc:spChg chg="add mod">
          <ac:chgData name="VASSILOPOULOS Athena (DIGIT)" userId="S::athena.vassilopoulos@ec.europa.eu::3a9ed1ac-89b6-4c15-8bcb-beae0df3384a" providerId="AD" clId="Web-{AA7D344C-4E33-F72A-BDC7-CFB86AF2AC95}" dt="2022-11-22T16:09:37.990" v="1096" actId="1076"/>
          <ac:spMkLst>
            <pc:docMk/>
            <pc:sldMk cId="1612215149" sldId="7436"/>
            <ac:spMk id="48" creationId="{7BA39A81-F759-F6D5-C1A9-BA9F96561972}"/>
          </ac:spMkLst>
        </pc:spChg>
        <pc:spChg chg="add">
          <ac:chgData name="VASSILOPOULOS Athena (DIGIT)" userId="S::athena.vassilopoulos@ec.europa.eu::3a9ed1ac-89b6-4c15-8bcb-beae0df3384a" providerId="AD" clId="Web-{AA7D344C-4E33-F72A-BDC7-CFB86AF2AC95}" dt="2022-11-22T16:08:59.755" v="1077"/>
          <ac:spMkLst>
            <pc:docMk/>
            <pc:sldMk cId="1612215149" sldId="7436"/>
            <ac:spMk id="54" creationId="{06C3A072-C2A7-61FC-3ED2-2DB25E844708}"/>
          </ac:spMkLst>
        </pc:spChg>
        <pc:spChg chg="add">
          <ac:chgData name="VASSILOPOULOS Athena (DIGIT)" userId="S::athena.vassilopoulos@ec.europa.eu::3a9ed1ac-89b6-4c15-8bcb-beae0df3384a" providerId="AD" clId="Web-{AA7D344C-4E33-F72A-BDC7-CFB86AF2AC95}" dt="2022-11-22T16:08:59.755" v="1078"/>
          <ac:spMkLst>
            <pc:docMk/>
            <pc:sldMk cId="1612215149" sldId="7436"/>
            <ac:spMk id="56" creationId="{340CDEFC-72E0-D782-EF34-6173C7B25B3A}"/>
          </ac:spMkLst>
        </pc:spChg>
        <pc:spChg chg="add">
          <ac:chgData name="VASSILOPOULOS Athena (DIGIT)" userId="S::athena.vassilopoulos@ec.europa.eu::3a9ed1ac-89b6-4c15-8bcb-beae0df3384a" providerId="AD" clId="Web-{AA7D344C-4E33-F72A-BDC7-CFB86AF2AC95}" dt="2022-11-22T16:08:59.786" v="1080"/>
          <ac:spMkLst>
            <pc:docMk/>
            <pc:sldMk cId="1612215149" sldId="7436"/>
            <ac:spMk id="60" creationId="{1DA88B79-A5EF-EE35-6878-DB10805BB8A7}"/>
          </ac:spMkLst>
        </pc:spChg>
        <pc:spChg chg="add">
          <ac:chgData name="VASSILOPOULOS Athena (DIGIT)" userId="S::athena.vassilopoulos@ec.europa.eu::3a9ed1ac-89b6-4c15-8bcb-beae0df3384a" providerId="AD" clId="Web-{AA7D344C-4E33-F72A-BDC7-CFB86AF2AC95}" dt="2022-11-22T16:08:59.801" v="1081"/>
          <ac:spMkLst>
            <pc:docMk/>
            <pc:sldMk cId="1612215149" sldId="7436"/>
            <ac:spMk id="62" creationId="{EDEA0124-DA68-E2D7-85B7-1EEE63ADB7E7}"/>
          </ac:spMkLst>
        </pc:spChg>
        <pc:spChg chg="add">
          <ac:chgData name="VASSILOPOULOS Athena (DIGIT)" userId="S::athena.vassilopoulos@ec.europa.eu::3a9ed1ac-89b6-4c15-8bcb-beae0df3384a" providerId="AD" clId="Web-{AA7D344C-4E33-F72A-BDC7-CFB86AF2AC95}" dt="2022-11-22T16:08:59.817" v="1083"/>
          <ac:spMkLst>
            <pc:docMk/>
            <pc:sldMk cId="1612215149" sldId="7436"/>
            <ac:spMk id="66" creationId="{3BC35B8B-FAAE-7649-4338-331EF9B931F8}"/>
          </ac:spMkLst>
        </pc:spChg>
        <pc:spChg chg="add">
          <ac:chgData name="VASSILOPOULOS Athena (DIGIT)" userId="S::athena.vassilopoulos@ec.europa.eu::3a9ed1ac-89b6-4c15-8bcb-beae0df3384a" providerId="AD" clId="Web-{AA7D344C-4E33-F72A-BDC7-CFB86AF2AC95}" dt="2022-11-22T16:08:59.864" v="1085"/>
          <ac:spMkLst>
            <pc:docMk/>
            <pc:sldMk cId="1612215149" sldId="7436"/>
            <ac:spMk id="70" creationId="{34E218F1-20AC-52B3-FD25-0F66D204714B}"/>
          </ac:spMkLst>
        </pc:spChg>
        <pc:spChg chg="add">
          <ac:chgData name="VASSILOPOULOS Athena (DIGIT)" userId="S::athena.vassilopoulos@ec.europa.eu::3a9ed1ac-89b6-4c15-8bcb-beae0df3384a" providerId="AD" clId="Web-{AA7D344C-4E33-F72A-BDC7-CFB86AF2AC95}" dt="2022-11-22T16:08:59.880" v="1086"/>
          <ac:spMkLst>
            <pc:docMk/>
            <pc:sldMk cId="1612215149" sldId="7436"/>
            <ac:spMk id="72" creationId="{6A7C8882-D425-F2BB-FED1-A7DF6BB016E8}"/>
          </ac:spMkLst>
        </pc:spChg>
        <pc:spChg chg="add">
          <ac:chgData name="VASSILOPOULOS Athena (DIGIT)" userId="S::athena.vassilopoulos@ec.europa.eu::3a9ed1ac-89b6-4c15-8bcb-beae0df3384a" providerId="AD" clId="Web-{AA7D344C-4E33-F72A-BDC7-CFB86AF2AC95}" dt="2022-11-22T16:08:59.911" v="1088"/>
          <ac:spMkLst>
            <pc:docMk/>
            <pc:sldMk cId="1612215149" sldId="7436"/>
            <ac:spMk id="76" creationId="{884F2A0E-84B9-F0C8-A2DE-732BB6640EB0}"/>
          </ac:spMkLst>
        </pc:spChg>
        <pc:spChg chg="add">
          <ac:chgData name="VASSILOPOULOS Athena (DIGIT)" userId="S::athena.vassilopoulos@ec.europa.eu::3a9ed1ac-89b6-4c15-8bcb-beae0df3384a" providerId="AD" clId="Web-{AA7D344C-4E33-F72A-BDC7-CFB86AF2AC95}" dt="2022-11-22T16:08:59.926" v="1089"/>
          <ac:spMkLst>
            <pc:docMk/>
            <pc:sldMk cId="1612215149" sldId="7436"/>
            <ac:spMk id="78" creationId="{25AA97FA-76EB-734C-0D73-DD182127268F}"/>
          </ac:spMkLst>
        </pc:spChg>
        <pc:spChg chg="add">
          <ac:chgData name="VASSILOPOULOS Athena (DIGIT)" userId="S::athena.vassilopoulos@ec.europa.eu::3a9ed1ac-89b6-4c15-8bcb-beae0df3384a" providerId="AD" clId="Web-{AA7D344C-4E33-F72A-BDC7-CFB86AF2AC95}" dt="2022-11-22T16:08:59.958" v="1091"/>
          <ac:spMkLst>
            <pc:docMk/>
            <pc:sldMk cId="1612215149" sldId="7436"/>
            <ac:spMk id="82" creationId="{B82EF8A2-6E9F-DCA5-24A9-0F142A0B4AB0}"/>
          </ac:spMkLst>
        </pc:spChg>
        <pc:spChg chg="mod">
          <ac:chgData name="VASSILOPOULOS Athena (DIGIT)" userId="S::athena.vassilopoulos@ec.europa.eu::3a9ed1ac-89b6-4c15-8bcb-beae0df3384a" providerId="AD" clId="Web-{AA7D344C-4E33-F72A-BDC7-CFB86AF2AC95}" dt="2022-11-22T16:07:47.768" v="1050" actId="20577"/>
          <ac:spMkLst>
            <pc:docMk/>
            <pc:sldMk cId="1612215149" sldId="7436"/>
            <ac:spMk id="84" creationId="{A689DB92-8B1E-1719-CC96-265033521000}"/>
          </ac:spMkLst>
        </pc:spChg>
        <pc:spChg chg="add">
          <ac:chgData name="VASSILOPOULOS Athena (DIGIT)" userId="S::athena.vassilopoulos@ec.europa.eu::3a9ed1ac-89b6-4c15-8bcb-beae0df3384a" providerId="AD" clId="Web-{AA7D344C-4E33-F72A-BDC7-CFB86AF2AC95}" dt="2022-11-22T16:08:59.973" v="1092"/>
          <ac:spMkLst>
            <pc:docMk/>
            <pc:sldMk cId="1612215149" sldId="7436"/>
            <ac:spMk id="85" creationId="{CBA66535-D85C-B93F-8892-6CE57E837CA4}"/>
          </ac:spMkLst>
        </pc:spChg>
        <pc:spChg chg="add mod">
          <ac:chgData name="VASSILOPOULOS Athena (DIGIT)" userId="S::athena.vassilopoulos@ec.europa.eu::3a9ed1ac-89b6-4c15-8bcb-beae0df3384a" providerId="AD" clId="Web-{AA7D344C-4E33-F72A-BDC7-CFB86AF2AC95}" dt="2022-11-22T16:09:38.006" v="1097" actId="1076"/>
          <ac:spMkLst>
            <pc:docMk/>
            <pc:sldMk cId="1612215149" sldId="7436"/>
            <ac:spMk id="90" creationId="{0EAD389D-9176-7F83-FAB6-B8A403F2EE19}"/>
          </ac:spMkLst>
        </pc:spChg>
        <pc:spChg chg="add">
          <ac:chgData name="VASSILOPOULOS Athena (DIGIT)" userId="S::athena.vassilopoulos@ec.europa.eu::3a9ed1ac-89b6-4c15-8bcb-beae0df3384a" providerId="AD" clId="Web-{AA7D344C-4E33-F72A-BDC7-CFB86AF2AC95}" dt="2022-11-22T16:09:26.099" v="1095"/>
          <ac:spMkLst>
            <pc:docMk/>
            <pc:sldMk cId="1612215149" sldId="7436"/>
            <ac:spMk id="93" creationId="{2B0DEAEE-7E94-131A-3DFC-15D222AFF1A0}"/>
          </ac:spMkLst>
        </pc:spChg>
        <pc:grpChg chg="del">
          <ac:chgData name="VASSILOPOULOS Athena (DIGIT)" userId="S::athena.vassilopoulos@ec.europa.eu::3a9ed1ac-89b6-4c15-8bcb-beae0df3384a" providerId="AD" clId="Web-{AA7D344C-4E33-F72A-BDC7-CFB86AF2AC95}" dt="2022-11-22T16:07:50.799" v="1054"/>
          <ac:grpSpMkLst>
            <pc:docMk/>
            <pc:sldMk cId="1612215149" sldId="7436"/>
            <ac:grpSpMk id="12" creationId="{90ADDE52-FC5D-3E18-7FB6-9F52556B2809}"/>
          </ac:grpSpMkLst>
        </pc:grpChg>
        <pc:grpChg chg="del mod">
          <ac:chgData name="VASSILOPOULOS Athena (DIGIT)" userId="S::athena.vassilopoulos@ec.europa.eu::3a9ed1ac-89b6-4c15-8bcb-beae0df3384a" providerId="AD" clId="Web-{AA7D344C-4E33-F72A-BDC7-CFB86AF2AC95}" dt="2022-11-22T16:07:52.565" v="1058"/>
          <ac:grpSpMkLst>
            <pc:docMk/>
            <pc:sldMk cId="1612215149" sldId="7436"/>
            <ac:grpSpMk id="16" creationId="{2713FABA-5EE0-A3CA-D9F0-CF4017EACDAA}"/>
          </ac:grpSpMkLst>
        </pc:grpChg>
        <pc:grpChg chg="del">
          <ac:chgData name="VASSILOPOULOS Athena (DIGIT)" userId="S::athena.vassilopoulos@ec.europa.eu::3a9ed1ac-89b6-4c15-8bcb-beae0df3384a" providerId="AD" clId="Web-{AA7D344C-4E33-F72A-BDC7-CFB86AF2AC95}" dt="2022-11-22T16:07:55.362" v="1060"/>
          <ac:grpSpMkLst>
            <pc:docMk/>
            <pc:sldMk cId="1612215149" sldId="7436"/>
            <ac:grpSpMk id="20" creationId="{8D1D0A51-2FB7-3ECA-A54D-98A836C9535F}"/>
          </ac:grpSpMkLst>
        </pc:grpChg>
        <pc:grpChg chg="del">
          <ac:chgData name="VASSILOPOULOS Athena (DIGIT)" userId="S::athena.vassilopoulos@ec.europa.eu::3a9ed1ac-89b6-4c15-8bcb-beae0df3384a" providerId="AD" clId="Web-{AA7D344C-4E33-F72A-BDC7-CFB86AF2AC95}" dt="2022-11-22T16:07:50.799" v="1053"/>
          <ac:grpSpMkLst>
            <pc:docMk/>
            <pc:sldMk cId="1612215149" sldId="7436"/>
            <ac:grpSpMk id="24" creationId="{6526E314-4F7A-856A-3033-6971FA3BAF4C}"/>
          </ac:grpSpMkLst>
        </pc:grpChg>
        <pc:grpChg chg="del">
          <ac:chgData name="VASSILOPOULOS Athena (DIGIT)" userId="S::athena.vassilopoulos@ec.europa.eu::3a9ed1ac-89b6-4c15-8bcb-beae0df3384a" providerId="AD" clId="Web-{AA7D344C-4E33-F72A-BDC7-CFB86AF2AC95}" dt="2022-11-22T16:07:50.799" v="1052"/>
          <ac:grpSpMkLst>
            <pc:docMk/>
            <pc:sldMk cId="1612215149" sldId="7436"/>
            <ac:grpSpMk id="28" creationId="{45EF8C44-4DCF-E862-72A5-7B251CFB4075}"/>
          </ac:grpSpMkLst>
        </pc:grpChg>
        <pc:grpChg chg="del">
          <ac:chgData name="VASSILOPOULOS Athena (DIGIT)" userId="S::athena.vassilopoulos@ec.europa.eu::3a9ed1ac-89b6-4c15-8bcb-beae0df3384a" providerId="AD" clId="Web-{AA7D344C-4E33-F72A-BDC7-CFB86AF2AC95}" dt="2022-11-22T16:07:50.799" v="1051"/>
          <ac:grpSpMkLst>
            <pc:docMk/>
            <pc:sldMk cId="1612215149" sldId="7436"/>
            <ac:grpSpMk id="32" creationId="{21E053EC-8AAA-E7B0-0250-3461BC3D945E}"/>
          </ac:grpSpMkLst>
        </pc:grpChg>
        <pc:grpChg chg="add mod">
          <ac:chgData name="VASSILOPOULOS Athena (DIGIT)" userId="S::athena.vassilopoulos@ec.europa.eu::3a9ed1ac-89b6-4c15-8bcb-beae0df3384a" providerId="AD" clId="Web-{AA7D344C-4E33-F72A-BDC7-CFB86AF2AC95}" dt="2022-11-22T16:14:53.797" v="1099" actId="1076"/>
          <ac:grpSpMkLst>
            <pc:docMk/>
            <pc:sldMk cId="1612215149" sldId="7436"/>
            <ac:grpSpMk id="52" creationId="{07167F95-07FE-B172-B98F-93449EE91678}"/>
          </ac:grpSpMkLst>
        </pc:grpChg>
        <pc:picChg chg="add">
          <ac:chgData name="VASSILOPOULOS Athena (DIGIT)" userId="S::athena.vassilopoulos@ec.europa.eu::3a9ed1ac-89b6-4c15-8bcb-beae0df3384a" providerId="AD" clId="Web-{AA7D344C-4E33-F72A-BDC7-CFB86AF2AC95}" dt="2022-11-22T16:08:59.583" v="1063"/>
          <ac:picMkLst>
            <pc:docMk/>
            <pc:sldMk cId="1612215149" sldId="7436"/>
            <ac:picMk id="4" creationId="{5FA0837A-6F90-0949-4CCD-E4ECB847335F}"/>
          </ac:picMkLst>
        </pc:picChg>
        <pc:picChg chg="add">
          <ac:chgData name="VASSILOPOULOS Athena (DIGIT)" userId="S::athena.vassilopoulos@ec.europa.eu::3a9ed1ac-89b6-4c15-8bcb-beae0df3384a" providerId="AD" clId="Web-{AA7D344C-4E33-F72A-BDC7-CFB86AF2AC95}" dt="2022-11-22T16:08:59.614" v="1064"/>
          <ac:picMkLst>
            <pc:docMk/>
            <pc:sldMk cId="1612215149" sldId="7436"/>
            <ac:picMk id="7" creationId="{C7C6EB85-5C7C-CFD0-F587-31B33F7E9961}"/>
          </ac:picMkLst>
        </pc:picChg>
        <pc:picChg chg="add">
          <ac:chgData name="VASSILOPOULOS Athena (DIGIT)" userId="S::athena.vassilopoulos@ec.europa.eu::3a9ed1ac-89b6-4c15-8bcb-beae0df3384a" providerId="AD" clId="Web-{AA7D344C-4E33-F72A-BDC7-CFB86AF2AC95}" dt="2022-11-22T16:08:59.614" v="1065"/>
          <ac:picMkLst>
            <pc:docMk/>
            <pc:sldMk cId="1612215149" sldId="7436"/>
            <ac:picMk id="13" creationId="{9C57782F-CA55-B782-3081-725C8AFB672E}"/>
          </ac:picMkLst>
        </pc:picChg>
        <pc:picChg chg="del topLvl">
          <ac:chgData name="VASSILOPOULOS Athena (DIGIT)" userId="S::athena.vassilopoulos@ec.europa.eu::3a9ed1ac-89b6-4c15-8bcb-beae0df3384a" providerId="AD" clId="Web-{AA7D344C-4E33-F72A-BDC7-CFB86AF2AC95}" dt="2022-11-22T16:07:56.534" v="1061"/>
          <ac:picMkLst>
            <pc:docMk/>
            <pc:sldMk cId="1612215149" sldId="7436"/>
            <ac:picMk id="19" creationId="{2B766C35-4C43-A9AC-2365-461B07EA9B14}"/>
          </ac:picMkLst>
        </pc:picChg>
        <pc:picChg chg="add">
          <ac:chgData name="VASSILOPOULOS Athena (DIGIT)" userId="S::athena.vassilopoulos@ec.europa.eu::3a9ed1ac-89b6-4c15-8bcb-beae0df3384a" providerId="AD" clId="Web-{AA7D344C-4E33-F72A-BDC7-CFB86AF2AC95}" dt="2022-11-22T16:08:59.630" v="1066"/>
          <ac:picMkLst>
            <pc:docMk/>
            <pc:sldMk cId="1612215149" sldId="7436"/>
            <ac:picMk id="21" creationId="{55C22945-4642-563A-4D55-DC3051AE33E0}"/>
          </ac:picMkLst>
        </pc:picChg>
        <pc:picChg chg="add">
          <ac:chgData name="VASSILOPOULOS Athena (DIGIT)" userId="S::athena.vassilopoulos@ec.europa.eu::3a9ed1ac-89b6-4c15-8bcb-beae0df3384a" providerId="AD" clId="Web-{AA7D344C-4E33-F72A-BDC7-CFB86AF2AC95}" dt="2022-11-22T16:08:59.645" v="1067"/>
          <ac:picMkLst>
            <pc:docMk/>
            <pc:sldMk cId="1612215149" sldId="7436"/>
            <ac:picMk id="29" creationId="{301D2138-5E80-0C08-1E25-63C8437BF50B}"/>
          </ac:picMkLst>
        </pc:picChg>
        <pc:picChg chg="add">
          <ac:chgData name="VASSILOPOULOS Athena (DIGIT)" userId="S::athena.vassilopoulos@ec.europa.eu::3a9ed1ac-89b6-4c15-8bcb-beae0df3384a" providerId="AD" clId="Web-{AA7D344C-4E33-F72A-BDC7-CFB86AF2AC95}" dt="2022-11-22T16:08:59.645" v="1068"/>
          <ac:picMkLst>
            <pc:docMk/>
            <pc:sldMk cId="1612215149" sldId="7436"/>
            <ac:picMk id="34" creationId="{80094FD1-07BC-178A-2E5C-CEEA8DC563C3}"/>
          </ac:picMkLst>
        </pc:picChg>
        <pc:picChg chg="add">
          <ac:chgData name="VASSILOPOULOS Athena (DIGIT)" userId="S::athena.vassilopoulos@ec.europa.eu::3a9ed1ac-89b6-4c15-8bcb-beae0df3384a" providerId="AD" clId="Web-{AA7D344C-4E33-F72A-BDC7-CFB86AF2AC95}" dt="2022-11-22T16:08:59.661" v="1069"/>
          <ac:picMkLst>
            <pc:docMk/>
            <pc:sldMk cId="1612215149" sldId="7436"/>
            <ac:picMk id="36" creationId="{B96749B9-10CC-9932-3DFB-76D1F4741611}"/>
          </ac:picMkLst>
        </pc:picChg>
        <pc:picChg chg="add">
          <ac:chgData name="VASSILOPOULOS Athena (DIGIT)" userId="S::athena.vassilopoulos@ec.europa.eu::3a9ed1ac-89b6-4c15-8bcb-beae0df3384a" providerId="AD" clId="Web-{AA7D344C-4E33-F72A-BDC7-CFB86AF2AC95}" dt="2022-11-22T16:08:59.676" v="1070"/>
          <ac:picMkLst>
            <pc:docMk/>
            <pc:sldMk cId="1612215149" sldId="7436"/>
            <ac:picMk id="38" creationId="{C59A0D87-9523-4F3A-6450-16F5993C9744}"/>
          </ac:picMkLst>
        </pc:picChg>
        <pc:picChg chg="add">
          <ac:chgData name="VASSILOPOULOS Athena (DIGIT)" userId="S::athena.vassilopoulos@ec.europa.eu::3a9ed1ac-89b6-4c15-8bcb-beae0df3384a" providerId="AD" clId="Web-{AA7D344C-4E33-F72A-BDC7-CFB86AF2AC95}" dt="2022-11-22T16:08:59.692" v="1071"/>
          <ac:picMkLst>
            <pc:docMk/>
            <pc:sldMk cId="1612215149" sldId="7436"/>
            <ac:picMk id="40" creationId="{A309E9D7-FB2D-8B7F-FFEB-40ADA27E8570}"/>
          </ac:picMkLst>
        </pc:picChg>
        <pc:picChg chg="add">
          <ac:chgData name="VASSILOPOULOS Athena (DIGIT)" userId="S::athena.vassilopoulos@ec.europa.eu::3a9ed1ac-89b6-4c15-8bcb-beae0df3384a" providerId="AD" clId="Web-{AA7D344C-4E33-F72A-BDC7-CFB86AF2AC95}" dt="2022-11-22T16:08:59.692" v="1072"/>
          <ac:picMkLst>
            <pc:docMk/>
            <pc:sldMk cId="1612215149" sldId="7436"/>
            <ac:picMk id="42" creationId="{1D425C7D-B832-8EF7-EB86-256FA73240AE}"/>
          </ac:picMkLst>
        </pc:picChg>
        <pc:picChg chg="add">
          <ac:chgData name="VASSILOPOULOS Athena (DIGIT)" userId="S::athena.vassilopoulos@ec.europa.eu::3a9ed1ac-89b6-4c15-8bcb-beae0df3384a" providerId="AD" clId="Web-{AA7D344C-4E33-F72A-BDC7-CFB86AF2AC95}" dt="2022-11-22T16:08:59.708" v="1073"/>
          <ac:picMkLst>
            <pc:docMk/>
            <pc:sldMk cId="1612215149" sldId="7436"/>
            <ac:picMk id="44" creationId="{52C63569-76ED-4E66-3F2D-DF36B234A2B1}"/>
          </ac:picMkLst>
        </pc:picChg>
        <pc:picChg chg="add">
          <ac:chgData name="VASSILOPOULOS Athena (DIGIT)" userId="S::athena.vassilopoulos@ec.europa.eu::3a9ed1ac-89b6-4c15-8bcb-beae0df3384a" providerId="AD" clId="Web-{AA7D344C-4E33-F72A-BDC7-CFB86AF2AC95}" dt="2022-11-22T16:08:59.723" v="1074"/>
          <ac:picMkLst>
            <pc:docMk/>
            <pc:sldMk cId="1612215149" sldId="7436"/>
            <ac:picMk id="46" creationId="{D853C95A-5C60-30F4-09DE-B06FBD8E9C84}"/>
          </ac:picMkLst>
        </pc:picChg>
        <pc:picChg chg="add">
          <ac:chgData name="VASSILOPOULOS Athena (DIGIT)" userId="S::athena.vassilopoulos@ec.europa.eu::3a9ed1ac-89b6-4c15-8bcb-beae0df3384a" providerId="AD" clId="Web-{AA7D344C-4E33-F72A-BDC7-CFB86AF2AC95}" dt="2022-11-22T16:08:59.770" v="1079"/>
          <ac:picMkLst>
            <pc:docMk/>
            <pc:sldMk cId="1612215149" sldId="7436"/>
            <ac:picMk id="58" creationId="{84F4C37E-8237-227D-A584-C23C8A69215D}"/>
          </ac:picMkLst>
        </pc:picChg>
        <pc:picChg chg="add">
          <ac:chgData name="VASSILOPOULOS Athena (DIGIT)" userId="S::athena.vassilopoulos@ec.europa.eu::3a9ed1ac-89b6-4c15-8bcb-beae0df3384a" providerId="AD" clId="Web-{AA7D344C-4E33-F72A-BDC7-CFB86AF2AC95}" dt="2022-11-22T16:08:59.817" v="1082"/>
          <ac:picMkLst>
            <pc:docMk/>
            <pc:sldMk cId="1612215149" sldId="7436"/>
            <ac:picMk id="64" creationId="{10D26553-4DDE-3029-8E61-BD755DF63796}"/>
          </ac:picMkLst>
        </pc:picChg>
        <pc:picChg chg="add">
          <ac:chgData name="VASSILOPOULOS Athena (DIGIT)" userId="S::athena.vassilopoulos@ec.europa.eu::3a9ed1ac-89b6-4c15-8bcb-beae0df3384a" providerId="AD" clId="Web-{AA7D344C-4E33-F72A-BDC7-CFB86AF2AC95}" dt="2022-11-22T16:08:59.864" v="1084"/>
          <ac:picMkLst>
            <pc:docMk/>
            <pc:sldMk cId="1612215149" sldId="7436"/>
            <ac:picMk id="68" creationId="{27A714A2-66F6-0B79-288A-889333D9A759}"/>
          </ac:picMkLst>
        </pc:picChg>
        <pc:picChg chg="add">
          <ac:chgData name="VASSILOPOULOS Athena (DIGIT)" userId="S::athena.vassilopoulos@ec.europa.eu::3a9ed1ac-89b6-4c15-8bcb-beae0df3384a" providerId="AD" clId="Web-{AA7D344C-4E33-F72A-BDC7-CFB86AF2AC95}" dt="2022-11-22T16:08:59.895" v="1087"/>
          <ac:picMkLst>
            <pc:docMk/>
            <pc:sldMk cId="1612215149" sldId="7436"/>
            <ac:picMk id="74" creationId="{331F3551-F538-FD8B-5BF9-154EA20FE09B}"/>
          </ac:picMkLst>
        </pc:picChg>
        <pc:picChg chg="add">
          <ac:chgData name="VASSILOPOULOS Athena (DIGIT)" userId="S::athena.vassilopoulos@ec.europa.eu::3a9ed1ac-89b6-4c15-8bcb-beae0df3384a" providerId="AD" clId="Web-{AA7D344C-4E33-F72A-BDC7-CFB86AF2AC95}" dt="2022-11-22T16:08:59.942" v="1090"/>
          <ac:picMkLst>
            <pc:docMk/>
            <pc:sldMk cId="1612215149" sldId="7436"/>
            <ac:picMk id="80" creationId="{F0489B7A-13DF-4BAC-0233-6BA1871E5AE8}"/>
          </ac:picMkLst>
        </pc:picChg>
        <pc:picChg chg="add">
          <ac:chgData name="VASSILOPOULOS Athena (DIGIT)" userId="S::athena.vassilopoulos@ec.europa.eu::3a9ed1ac-89b6-4c15-8bcb-beae0df3384a" providerId="AD" clId="Web-{AA7D344C-4E33-F72A-BDC7-CFB86AF2AC95}" dt="2022-11-22T16:09:00.005" v="1093"/>
          <ac:picMkLst>
            <pc:docMk/>
            <pc:sldMk cId="1612215149" sldId="7436"/>
            <ac:picMk id="88" creationId="{B9F8C130-C202-0F1C-F64F-498670216A49}"/>
          </ac:picMkLst>
        </pc:picChg>
      </pc:sldChg>
    </pc:docChg>
  </pc:docChgLst>
  <pc:docChgLst>
    <pc:chgData name="VASSILOPOULOS Athena (DIGIT)" userId="S::athena.vassilopoulos@ec.europa.eu::3a9ed1ac-89b6-4c15-8bcb-beae0df3384a" providerId="AD" clId="Web-{94F94443-3D0F-7FC0-2851-AA968CAC30C6}"/>
    <pc:docChg chg="delSld modSld sldOrd">
      <pc:chgData name="VASSILOPOULOS Athena (DIGIT)" userId="S::athena.vassilopoulos@ec.europa.eu::3a9ed1ac-89b6-4c15-8bcb-beae0df3384a" providerId="AD" clId="Web-{94F94443-3D0F-7FC0-2851-AA968CAC30C6}" dt="2022-12-05T15:17:01.045" v="103" actId="20577"/>
      <pc:docMkLst>
        <pc:docMk/>
      </pc:docMkLst>
      <pc:sldChg chg="ord">
        <pc:chgData name="VASSILOPOULOS Athena (DIGIT)" userId="S::athena.vassilopoulos@ec.europa.eu::3a9ed1ac-89b6-4c15-8bcb-beae0df3384a" providerId="AD" clId="Web-{94F94443-3D0F-7FC0-2851-AA968CAC30C6}" dt="2022-12-05T14:52:26.904" v="64"/>
        <pc:sldMkLst>
          <pc:docMk/>
          <pc:sldMk cId="2998538282" sldId="7432"/>
        </pc:sldMkLst>
      </pc:sldChg>
      <pc:sldChg chg="modSp">
        <pc:chgData name="VASSILOPOULOS Athena (DIGIT)" userId="S::athena.vassilopoulos@ec.europa.eu::3a9ed1ac-89b6-4c15-8bcb-beae0df3384a" providerId="AD" clId="Web-{94F94443-3D0F-7FC0-2851-AA968CAC30C6}" dt="2022-12-05T15:02:45.214" v="90" actId="20577"/>
        <pc:sldMkLst>
          <pc:docMk/>
          <pc:sldMk cId="360546204" sldId="7442"/>
        </pc:sldMkLst>
        <pc:spChg chg="mod">
          <ac:chgData name="VASSILOPOULOS Athena (DIGIT)" userId="S::athena.vassilopoulos@ec.europa.eu::3a9ed1ac-89b6-4c15-8bcb-beae0df3384a" providerId="AD" clId="Web-{94F94443-3D0F-7FC0-2851-AA968CAC30C6}" dt="2022-12-05T15:02:45.214" v="90" actId="20577"/>
          <ac:spMkLst>
            <pc:docMk/>
            <pc:sldMk cId="360546204" sldId="7442"/>
            <ac:spMk id="2" creationId="{09D1BC03-85BA-3C0D-2CA7-5600F96EA2CD}"/>
          </ac:spMkLst>
        </pc:spChg>
      </pc:sldChg>
      <pc:sldChg chg="del">
        <pc:chgData name="VASSILOPOULOS Athena (DIGIT)" userId="S::athena.vassilopoulos@ec.europa.eu::3a9ed1ac-89b6-4c15-8bcb-beae0df3384a" providerId="AD" clId="Web-{94F94443-3D0F-7FC0-2851-AA968CAC30C6}" dt="2022-12-05T14:50:35.479" v="63"/>
        <pc:sldMkLst>
          <pc:docMk/>
          <pc:sldMk cId="563373171" sldId="7453"/>
        </pc:sldMkLst>
      </pc:sldChg>
      <pc:sldChg chg="modSp">
        <pc:chgData name="VASSILOPOULOS Athena (DIGIT)" userId="S::athena.vassilopoulos@ec.europa.eu::3a9ed1ac-89b6-4c15-8bcb-beae0df3384a" providerId="AD" clId="Web-{94F94443-3D0F-7FC0-2851-AA968CAC30C6}" dt="2022-12-05T15:17:01.045" v="103" actId="20577"/>
        <pc:sldMkLst>
          <pc:docMk/>
          <pc:sldMk cId="1740864928" sldId="7454"/>
        </pc:sldMkLst>
        <pc:spChg chg="mod">
          <ac:chgData name="VASSILOPOULOS Athena (DIGIT)" userId="S::athena.vassilopoulos@ec.europa.eu::3a9ed1ac-89b6-4c15-8bcb-beae0df3384a" providerId="AD" clId="Web-{94F94443-3D0F-7FC0-2851-AA968CAC30C6}" dt="2022-12-05T15:16:51.982" v="101" actId="20577"/>
          <ac:spMkLst>
            <pc:docMk/>
            <pc:sldMk cId="1740864928" sldId="7454"/>
            <ac:spMk id="5" creationId="{087C65C4-99B6-498D-775E-ECD1A046E4D5}"/>
          </ac:spMkLst>
        </pc:spChg>
        <pc:spChg chg="mod">
          <ac:chgData name="VASSILOPOULOS Athena (DIGIT)" userId="S::athena.vassilopoulos@ec.europa.eu::3a9ed1ac-89b6-4c15-8bcb-beae0df3384a" providerId="AD" clId="Web-{94F94443-3D0F-7FC0-2851-AA968CAC30C6}" dt="2022-12-05T15:17:01.045" v="103" actId="20577"/>
          <ac:spMkLst>
            <pc:docMk/>
            <pc:sldMk cId="1740864928" sldId="7454"/>
            <ac:spMk id="7" creationId="{B4ED2E45-283A-B8E9-C8E5-2F2DFCBD4B2C}"/>
          </ac:spMkLst>
        </pc:spChg>
        <pc:spChg chg="mod">
          <ac:chgData name="VASSILOPOULOS Athena (DIGIT)" userId="S::athena.vassilopoulos@ec.europa.eu::3a9ed1ac-89b6-4c15-8bcb-beae0df3384a" providerId="AD" clId="Web-{94F94443-3D0F-7FC0-2851-AA968CAC30C6}" dt="2022-12-05T15:16:18.575" v="97" actId="1076"/>
          <ac:spMkLst>
            <pc:docMk/>
            <pc:sldMk cId="1740864928" sldId="7454"/>
            <ac:spMk id="12" creationId="{1C6C577E-C650-5F2D-1F5E-CE6FD35E8A14}"/>
          </ac:spMkLst>
        </pc:spChg>
      </pc:sldChg>
    </pc:docChg>
  </pc:docChgLst>
  <pc:docChgLst>
    <pc:chgData name="VASSILOPOULOS Athena (DIGIT)" userId="S::athena.vassilopoulos@ec.europa.eu::3a9ed1ac-89b6-4c15-8bcb-beae0df3384a" providerId="AD" clId="Web-{69C46E66-9B8C-1BD7-BD77-73FA2747864A}"/>
    <pc:docChg chg="addSld delSld modSld addMainMaster delMainMaster">
      <pc:chgData name="VASSILOPOULOS Athena (DIGIT)" userId="S::athena.vassilopoulos@ec.europa.eu::3a9ed1ac-89b6-4c15-8bcb-beae0df3384a" providerId="AD" clId="Web-{69C46E66-9B8C-1BD7-BD77-73FA2747864A}" dt="2022-11-28T16:10:39.058" v="944" actId="20577"/>
      <pc:docMkLst>
        <pc:docMk/>
      </pc:docMkLst>
      <pc:sldChg chg="addSp delSp modSp mod modClrScheme delDesignElem chgLayout">
        <pc:chgData name="VASSILOPOULOS Athena (DIGIT)" userId="S::athena.vassilopoulos@ec.europa.eu::3a9ed1ac-89b6-4c15-8bcb-beae0df3384a" providerId="AD" clId="Web-{69C46E66-9B8C-1BD7-BD77-73FA2747864A}" dt="2022-11-28T15:16:12.117" v="433" actId="20577"/>
        <pc:sldMkLst>
          <pc:docMk/>
          <pc:sldMk cId="2990658189" sldId="7423"/>
        </pc:sldMkLst>
        <pc:spChg chg="mod">
          <ac:chgData name="VASSILOPOULOS Athena (DIGIT)" userId="S::athena.vassilopoulos@ec.europa.eu::3a9ed1ac-89b6-4c15-8bcb-beae0df3384a" providerId="AD" clId="Web-{69C46E66-9B8C-1BD7-BD77-73FA2747864A}" dt="2022-11-28T15:16:12.117" v="433" actId="20577"/>
          <ac:spMkLst>
            <pc:docMk/>
            <pc:sldMk cId="2990658189" sldId="7423"/>
            <ac:spMk id="12" creationId="{DDEEF418-CC28-4EC4-986E-92BC91C598A6}"/>
          </ac:spMkLst>
        </pc:spChg>
        <pc:spChg chg="add del">
          <ac:chgData name="VASSILOPOULOS Athena (DIGIT)" userId="S::athena.vassilopoulos@ec.europa.eu::3a9ed1ac-89b6-4c15-8bcb-beae0df3384a" providerId="AD" clId="Web-{69C46E66-9B8C-1BD7-BD77-73FA2747864A}" dt="2022-11-28T13:29:06.844" v="100"/>
          <ac:spMkLst>
            <pc:docMk/>
            <pc:sldMk cId="2990658189" sldId="7423"/>
            <ac:spMk id="22" creationId="{E91DC736-0EF8-4F87-9146-EBF1D2EE4D3D}"/>
          </ac:spMkLst>
        </pc:spChg>
        <pc:spChg chg="add del">
          <ac:chgData name="VASSILOPOULOS Athena (DIGIT)" userId="S::athena.vassilopoulos@ec.europa.eu::3a9ed1ac-89b6-4c15-8bcb-beae0df3384a" providerId="AD" clId="Web-{69C46E66-9B8C-1BD7-BD77-73FA2747864A}" dt="2022-11-28T13:29:06.844" v="100"/>
          <ac:spMkLst>
            <pc:docMk/>
            <pc:sldMk cId="2990658189" sldId="7423"/>
            <ac:spMk id="24" creationId="{097CD68E-23E3-4007-8847-CD0944C4F7BE}"/>
          </ac:spMkLst>
        </pc:spChg>
        <pc:spChg chg="add del">
          <ac:chgData name="VASSILOPOULOS Athena (DIGIT)" userId="S::athena.vassilopoulos@ec.europa.eu::3a9ed1ac-89b6-4c15-8bcb-beae0df3384a" providerId="AD" clId="Web-{69C46E66-9B8C-1BD7-BD77-73FA2747864A}" dt="2022-11-28T13:29:06.844" v="100"/>
          <ac:spMkLst>
            <pc:docMk/>
            <pc:sldMk cId="2990658189" sldId="7423"/>
            <ac:spMk id="26" creationId="{AF2F604E-43BE-4DC3-B983-E071523364F8}"/>
          </ac:spMkLst>
        </pc:spChg>
        <pc:spChg chg="add del">
          <ac:chgData name="VASSILOPOULOS Athena (DIGIT)" userId="S::athena.vassilopoulos@ec.europa.eu::3a9ed1ac-89b6-4c15-8bcb-beae0df3384a" providerId="AD" clId="Web-{69C46E66-9B8C-1BD7-BD77-73FA2747864A}" dt="2022-11-28T13:29:06.844" v="100"/>
          <ac:spMkLst>
            <pc:docMk/>
            <pc:sldMk cId="2990658189" sldId="7423"/>
            <ac:spMk id="28" creationId="{08C9B587-E65E-4B52-B37C-ABEBB6E87928}"/>
          </ac:spMkLst>
        </pc:spChg>
      </pc:sldChg>
      <pc:sldChg chg="addSp delSp modSp mod modClrScheme delDesignElem chgLayout">
        <pc:chgData name="VASSILOPOULOS Athena (DIGIT)" userId="S::athena.vassilopoulos@ec.europa.eu::3a9ed1ac-89b6-4c15-8bcb-beae0df3384a" providerId="AD" clId="Web-{69C46E66-9B8C-1BD7-BD77-73FA2747864A}" dt="2022-11-28T13:29:06.844" v="100"/>
        <pc:sldMkLst>
          <pc:docMk/>
          <pc:sldMk cId="473066645" sldId="7424"/>
        </pc:sldMkLst>
        <pc:spChg chg="mod ord">
          <ac:chgData name="VASSILOPOULOS Athena (DIGIT)" userId="S::athena.vassilopoulos@ec.europa.eu::3a9ed1ac-89b6-4c15-8bcb-beae0df3384a" providerId="AD" clId="Web-{69C46E66-9B8C-1BD7-BD77-73FA2747864A}" dt="2022-11-28T13:29:06.844" v="100"/>
          <ac:spMkLst>
            <pc:docMk/>
            <pc:sldMk cId="473066645" sldId="7424"/>
            <ac:spMk id="2" creationId="{F1DA20A9-4E0E-2983-6D61-187DC0A5E8E5}"/>
          </ac:spMkLst>
        </pc:spChg>
        <pc:spChg chg="add del">
          <ac:chgData name="VASSILOPOULOS Athena (DIGIT)" userId="S::athena.vassilopoulos@ec.europa.eu::3a9ed1ac-89b6-4c15-8bcb-beae0df3384a" providerId="AD" clId="Web-{69C46E66-9B8C-1BD7-BD77-73FA2747864A}" dt="2022-11-28T13:29:06.844" v="100"/>
          <ac:spMkLst>
            <pc:docMk/>
            <pc:sldMk cId="473066645" sldId="7424"/>
            <ac:spMk id="17" creationId="{59A309A7-1751-4ABE-A3C1-EEC40366AD89}"/>
          </ac:spMkLst>
        </pc:spChg>
        <pc:spChg chg="add del">
          <ac:chgData name="VASSILOPOULOS Athena (DIGIT)" userId="S::athena.vassilopoulos@ec.europa.eu::3a9ed1ac-89b6-4c15-8bcb-beae0df3384a" providerId="AD" clId="Web-{69C46E66-9B8C-1BD7-BD77-73FA2747864A}" dt="2022-11-28T13:29:06.844" v="100"/>
          <ac:spMkLst>
            <pc:docMk/>
            <pc:sldMk cId="473066645" sldId="7424"/>
            <ac:spMk id="26" creationId="{967D8EB6-EAE1-4F9C-B398-83321E287204}"/>
          </ac:spMkLst>
        </pc:spChg>
      </pc:sldChg>
      <pc:sldChg chg="addSp delSp modSp mod modClrScheme delDesignElem chgLayout">
        <pc:chgData name="VASSILOPOULOS Athena (DIGIT)" userId="S::athena.vassilopoulos@ec.europa.eu::3a9ed1ac-89b6-4c15-8bcb-beae0df3384a" providerId="AD" clId="Web-{69C46E66-9B8C-1BD7-BD77-73FA2747864A}" dt="2022-11-28T15:20:17.507" v="452" actId="14100"/>
        <pc:sldMkLst>
          <pc:docMk/>
          <pc:sldMk cId="4254055963" sldId="7427"/>
        </pc:sldMkLst>
        <pc:spChg chg="mod ord">
          <ac:chgData name="VASSILOPOULOS Athena (DIGIT)" userId="S::athena.vassilopoulos@ec.europa.eu::3a9ed1ac-89b6-4c15-8bcb-beae0df3384a" providerId="AD" clId="Web-{69C46E66-9B8C-1BD7-BD77-73FA2747864A}" dt="2022-11-28T15:20:17.507" v="452" actId="14100"/>
          <ac:spMkLst>
            <pc:docMk/>
            <pc:sldMk cId="4254055963" sldId="7427"/>
            <ac:spMk id="2" creationId="{F1DA20A9-4E0E-2983-6D61-187DC0A5E8E5}"/>
          </ac:spMkLst>
        </pc:spChg>
        <pc:spChg chg="mod">
          <ac:chgData name="VASSILOPOULOS Athena (DIGIT)" userId="S::athena.vassilopoulos@ec.europa.eu::3a9ed1ac-89b6-4c15-8bcb-beae0df3384a" providerId="AD" clId="Web-{69C46E66-9B8C-1BD7-BD77-73FA2747864A}" dt="2022-11-28T13:23:52.056" v="2" actId="20577"/>
          <ac:spMkLst>
            <pc:docMk/>
            <pc:sldMk cId="4254055963" sldId="7427"/>
            <ac:spMk id="9" creationId="{A3C82557-3E8A-575C-8368-71804E01CCFB}"/>
          </ac:spMkLst>
        </pc:spChg>
        <pc:spChg chg="add del">
          <ac:chgData name="VASSILOPOULOS Athena (DIGIT)" userId="S::athena.vassilopoulos@ec.europa.eu::3a9ed1ac-89b6-4c15-8bcb-beae0df3384a" providerId="AD" clId="Web-{69C46E66-9B8C-1BD7-BD77-73FA2747864A}" dt="2022-11-28T13:29:06.844" v="100"/>
          <ac:spMkLst>
            <pc:docMk/>
            <pc:sldMk cId="4254055963" sldId="7427"/>
            <ac:spMk id="17" creationId="{59A309A7-1751-4ABE-A3C1-EEC40366AD89}"/>
          </ac:spMkLst>
        </pc:spChg>
        <pc:spChg chg="add del">
          <ac:chgData name="VASSILOPOULOS Athena (DIGIT)" userId="S::athena.vassilopoulos@ec.europa.eu::3a9ed1ac-89b6-4c15-8bcb-beae0df3384a" providerId="AD" clId="Web-{69C46E66-9B8C-1BD7-BD77-73FA2747864A}" dt="2022-11-28T13:29:06.844" v="100"/>
          <ac:spMkLst>
            <pc:docMk/>
            <pc:sldMk cId="4254055963" sldId="7427"/>
            <ac:spMk id="26" creationId="{967D8EB6-EAE1-4F9C-B398-83321E287204}"/>
          </ac:spMkLst>
        </pc:spChg>
      </pc:sldChg>
      <pc:sldChg chg="modSp mod modClrScheme chgLayout">
        <pc:chgData name="VASSILOPOULOS Athena (DIGIT)" userId="S::athena.vassilopoulos@ec.europa.eu::3a9ed1ac-89b6-4c15-8bcb-beae0df3384a" providerId="AD" clId="Web-{69C46E66-9B8C-1BD7-BD77-73FA2747864A}" dt="2022-11-28T15:22:21.062" v="459" actId="20577"/>
        <pc:sldMkLst>
          <pc:docMk/>
          <pc:sldMk cId="3546355729" sldId="7428"/>
        </pc:sldMkLst>
        <pc:spChg chg="mod">
          <ac:chgData name="VASSILOPOULOS Athena (DIGIT)" userId="S::athena.vassilopoulos@ec.europa.eu::3a9ed1ac-89b6-4c15-8bcb-beae0df3384a" providerId="AD" clId="Web-{69C46E66-9B8C-1BD7-BD77-73FA2747864A}" dt="2022-11-28T15:22:21.062" v="459" actId="20577"/>
          <ac:spMkLst>
            <pc:docMk/>
            <pc:sldMk cId="3546355729" sldId="7428"/>
            <ac:spMk id="37" creationId="{E0777BCE-CD8C-9063-25D8-53847C33E020}"/>
          </ac:spMkLst>
        </pc:spChg>
      </pc:sldChg>
      <pc:sldChg chg="modSp mod modClrScheme chgLayout">
        <pc:chgData name="VASSILOPOULOS Athena (DIGIT)" userId="S::athena.vassilopoulos@ec.europa.eu::3a9ed1ac-89b6-4c15-8bcb-beae0df3384a" providerId="AD" clId="Web-{69C46E66-9B8C-1BD7-BD77-73FA2747864A}" dt="2022-11-28T15:24:02.412" v="471" actId="14100"/>
        <pc:sldMkLst>
          <pc:docMk/>
          <pc:sldMk cId="3935723364" sldId="7430"/>
        </pc:sldMkLst>
        <pc:spChg chg="mod">
          <ac:chgData name="VASSILOPOULOS Athena (DIGIT)" userId="S::athena.vassilopoulos@ec.europa.eu::3a9ed1ac-89b6-4c15-8bcb-beae0df3384a" providerId="AD" clId="Web-{69C46E66-9B8C-1BD7-BD77-73FA2747864A}" dt="2022-11-28T15:22:44.985" v="466" actId="14100"/>
          <ac:spMkLst>
            <pc:docMk/>
            <pc:sldMk cId="3935723364" sldId="7430"/>
            <ac:spMk id="84" creationId="{A689DB92-8B1E-1719-CC96-265033521000}"/>
          </ac:spMkLst>
        </pc:spChg>
        <pc:cxnChg chg="mod">
          <ac:chgData name="VASSILOPOULOS Athena (DIGIT)" userId="S::athena.vassilopoulos@ec.europa.eu::3a9ed1ac-89b6-4c15-8bcb-beae0df3384a" providerId="AD" clId="Web-{69C46E66-9B8C-1BD7-BD77-73FA2747864A}" dt="2022-11-28T15:24:02.412" v="471" actId="14100"/>
          <ac:cxnSpMkLst>
            <pc:docMk/>
            <pc:sldMk cId="3935723364" sldId="7430"/>
            <ac:cxnSpMk id="9" creationId="{87972151-38BA-0874-D4F8-C3CF84FEB31E}"/>
          </ac:cxnSpMkLst>
        </pc:cxnChg>
        <pc:cxnChg chg="mod">
          <ac:chgData name="VASSILOPOULOS Athena (DIGIT)" userId="S::athena.vassilopoulos@ec.europa.eu::3a9ed1ac-89b6-4c15-8bcb-beae0df3384a" providerId="AD" clId="Web-{69C46E66-9B8C-1BD7-BD77-73FA2747864A}" dt="2022-11-28T15:23:56.756" v="470" actId="14100"/>
          <ac:cxnSpMkLst>
            <pc:docMk/>
            <pc:sldMk cId="3935723364" sldId="7430"/>
            <ac:cxnSpMk id="10" creationId="{2E6DE65C-99F2-B08C-6021-EEB62478FB8B}"/>
          </ac:cxnSpMkLst>
        </pc:cxnChg>
      </pc:sldChg>
      <pc:sldChg chg="mod modClrScheme chgLayout">
        <pc:chgData name="VASSILOPOULOS Athena (DIGIT)" userId="S::athena.vassilopoulos@ec.europa.eu::3a9ed1ac-89b6-4c15-8bcb-beae0df3384a" providerId="AD" clId="Web-{69C46E66-9B8C-1BD7-BD77-73FA2747864A}" dt="2022-11-28T13:29:06.844" v="100"/>
        <pc:sldMkLst>
          <pc:docMk/>
          <pc:sldMk cId="3381231668" sldId="7432"/>
        </pc:sldMkLst>
      </pc:sldChg>
      <pc:sldChg chg="modSp mod modClrScheme chgLayout">
        <pc:chgData name="VASSILOPOULOS Athena (DIGIT)" userId="S::athena.vassilopoulos@ec.europa.eu::3a9ed1ac-89b6-4c15-8bcb-beae0df3384a" providerId="AD" clId="Web-{69C46E66-9B8C-1BD7-BD77-73FA2747864A}" dt="2022-11-28T16:03:44.375" v="816" actId="20577"/>
        <pc:sldMkLst>
          <pc:docMk/>
          <pc:sldMk cId="478393198" sldId="7435"/>
        </pc:sldMkLst>
        <pc:spChg chg="mod">
          <ac:chgData name="VASSILOPOULOS Athena (DIGIT)" userId="S::athena.vassilopoulos@ec.europa.eu::3a9ed1ac-89b6-4c15-8bcb-beae0df3384a" providerId="AD" clId="Web-{69C46E66-9B8C-1BD7-BD77-73FA2747864A}" dt="2022-11-28T16:03:44.375" v="816" actId="20577"/>
          <ac:spMkLst>
            <pc:docMk/>
            <pc:sldMk cId="478393198" sldId="7435"/>
            <ac:spMk id="84" creationId="{A689DB92-8B1E-1719-CC96-265033521000}"/>
          </ac:spMkLst>
        </pc:spChg>
      </pc:sldChg>
      <pc:sldChg chg="modSp mod modClrScheme chgLayout">
        <pc:chgData name="VASSILOPOULOS Athena (DIGIT)" userId="S::athena.vassilopoulos@ec.europa.eu::3a9ed1ac-89b6-4c15-8bcb-beae0df3384a" providerId="AD" clId="Web-{69C46E66-9B8C-1BD7-BD77-73FA2747864A}" dt="2022-11-28T15:22:25.187" v="461" actId="20577"/>
        <pc:sldMkLst>
          <pc:docMk/>
          <pc:sldMk cId="3970203623" sldId="7437"/>
        </pc:sldMkLst>
        <pc:spChg chg="mod">
          <ac:chgData name="VASSILOPOULOS Athena (DIGIT)" userId="S::athena.vassilopoulos@ec.europa.eu::3a9ed1ac-89b6-4c15-8bcb-beae0df3384a" providerId="AD" clId="Web-{69C46E66-9B8C-1BD7-BD77-73FA2747864A}" dt="2022-11-28T15:22:25.187" v="461" actId="20577"/>
          <ac:spMkLst>
            <pc:docMk/>
            <pc:sldMk cId="3970203623" sldId="7437"/>
            <ac:spMk id="37" creationId="{E0777BCE-CD8C-9063-25D8-53847C33E020}"/>
          </ac:spMkLst>
        </pc:spChg>
      </pc:sldChg>
      <pc:sldChg chg="addSp delSp modSp mod modClrScheme chgLayout">
        <pc:chgData name="VASSILOPOULOS Athena (DIGIT)" userId="S::athena.vassilopoulos@ec.europa.eu::3a9ed1ac-89b6-4c15-8bcb-beae0df3384a" providerId="AD" clId="Web-{69C46E66-9B8C-1BD7-BD77-73FA2747864A}" dt="2022-11-28T15:57:25.523" v="674" actId="1076"/>
        <pc:sldMkLst>
          <pc:docMk/>
          <pc:sldMk cId="1354927387" sldId="7438"/>
        </pc:sldMkLst>
        <pc:spChg chg="mod">
          <ac:chgData name="VASSILOPOULOS Athena (DIGIT)" userId="S::athena.vassilopoulos@ec.europa.eu::3a9ed1ac-89b6-4c15-8bcb-beae0df3384a" providerId="AD" clId="Web-{69C46E66-9B8C-1BD7-BD77-73FA2747864A}" dt="2022-11-28T15:57:25.523" v="674" actId="1076"/>
          <ac:spMkLst>
            <pc:docMk/>
            <pc:sldMk cId="1354927387" sldId="7438"/>
            <ac:spMk id="84" creationId="{A689DB92-8B1E-1719-CC96-265033521000}"/>
          </ac:spMkLst>
        </pc:spChg>
        <pc:spChg chg="mod">
          <ac:chgData name="VASSILOPOULOS Athena (DIGIT)" userId="S::athena.vassilopoulos@ec.europa.eu::3a9ed1ac-89b6-4c15-8bcb-beae0df3384a" providerId="AD" clId="Web-{69C46E66-9B8C-1BD7-BD77-73FA2747864A}" dt="2022-11-28T15:32:42.054" v="513" actId="1076"/>
          <ac:spMkLst>
            <pc:docMk/>
            <pc:sldMk cId="1354927387" sldId="7438"/>
            <ac:spMk id="92" creationId="{FA22910F-3F4E-7B0A-59F0-AD3E7D94D511}"/>
          </ac:spMkLst>
        </pc:spChg>
        <pc:picChg chg="add del mod modCrop">
          <ac:chgData name="VASSILOPOULOS Athena (DIGIT)" userId="S::athena.vassilopoulos@ec.europa.eu::3a9ed1ac-89b6-4c15-8bcb-beae0df3384a" providerId="AD" clId="Web-{69C46E66-9B8C-1BD7-BD77-73FA2747864A}" dt="2022-11-28T15:31:02.376" v="493"/>
          <ac:picMkLst>
            <pc:docMk/>
            <pc:sldMk cId="1354927387" sldId="7438"/>
            <ac:picMk id="2" creationId="{69DB0874-1309-18AD-FEB0-DF94DB900873}"/>
          </ac:picMkLst>
        </pc:picChg>
        <pc:picChg chg="del">
          <ac:chgData name="VASSILOPOULOS Athena (DIGIT)" userId="S::athena.vassilopoulos@ec.europa.eu::3a9ed1ac-89b6-4c15-8bcb-beae0df3384a" providerId="AD" clId="Web-{69C46E66-9B8C-1BD7-BD77-73FA2747864A}" dt="2022-11-28T15:31:00.829" v="492"/>
          <ac:picMkLst>
            <pc:docMk/>
            <pc:sldMk cId="1354927387" sldId="7438"/>
            <ac:picMk id="4" creationId="{34249A0C-D35F-3DF5-DB7A-9897B48C5F8F}"/>
          </ac:picMkLst>
        </pc:picChg>
        <pc:picChg chg="add del mod modCrop">
          <ac:chgData name="VASSILOPOULOS Athena (DIGIT)" userId="S::athena.vassilopoulos@ec.europa.eu::3a9ed1ac-89b6-4c15-8bcb-beae0df3384a" providerId="AD" clId="Web-{69C46E66-9B8C-1BD7-BD77-73FA2747864A}" dt="2022-11-28T15:31:03.673" v="494"/>
          <ac:picMkLst>
            <pc:docMk/>
            <pc:sldMk cId="1354927387" sldId="7438"/>
            <ac:picMk id="5" creationId="{85BD38C6-1A30-23B3-9162-95308327621B}"/>
          </ac:picMkLst>
        </pc:picChg>
        <pc:picChg chg="add mod">
          <ac:chgData name="VASSILOPOULOS Athena (DIGIT)" userId="S::athena.vassilopoulos@ec.europa.eu::3a9ed1ac-89b6-4c15-8bcb-beae0df3384a" providerId="AD" clId="Web-{69C46E66-9B8C-1BD7-BD77-73FA2747864A}" dt="2022-11-28T15:32:25.085" v="510" actId="1076"/>
          <ac:picMkLst>
            <pc:docMk/>
            <pc:sldMk cId="1354927387" sldId="7438"/>
            <ac:picMk id="7" creationId="{C39563D3-EC16-A517-BEF0-E30DEFC19625}"/>
          </ac:picMkLst>
        </pc:picChg>
      </pc:sldChg>
      <pc:sldChg chg="addSp delSp modSp mod modClrScheme chgLayout">
        <pc:chgData name="VASSILOPOULOS Athena (DIGIT)" userId="S::athena.vassilopoulos@ec.europa.eu::3a9ed1ac-89b6-4c15-8bcb-beae0df3384a" providerId="AD" clId="Web-{69C46E66-9B8C-1BD7-BD77-73FA2747864A}" dt="2022-11-28T15:37:56.965" v="545" actId="1076"/>
        <pc:sldMkLst>
          <pc:docMk/>
          <pc:sldMk cId="1427110958" sldId="7440"/>
        </pc:sldMkLst>
        <pc:picChg chg="del">
          <ac:chgData name="VASSILOPOULOS Athena (DIGIT)" userId="S::athena.vassilopoulos@ec.europa.eu::3a9ed1ac-89b6-4c15-8bcb-beae0df3384a" providerId="AD" clId="Web-{69C46E66-9B8C-1BD7-BD77-73FA2747864A}" dt="2022-11-28T15:33:51.621" v="525"/>
          <ac:picMkLst>
            <pc:docMk/>
            <pc:sldMk cId="1427110958" sldId="7440"/>
            <ac:picMk id="2" creationId="{09D2E4B8-1958-CC8F-952F-794DC68ECD38}"/>
          </ac:picMkLst>
        </pc:picChg>
        <pc:picChg chg="del">
          <ac:chgData name="VASSILOPOULOS Athena (DIGIT)" userId="S::athena.vassilopoulos@ec.europa.eu::3a9ed1ac-89b6-4c15-8bcb-beae0df3384a" providerId="AD" clId="Web-{69C46E66-9B8C-1BD7-BD77-73FA2747864A}" dt="2022-11-28T15:33:50.278" v="524"/>
          <ac:picMkLst>
            <pc:docMk/>
            <pc:sldMk cId="1427110958" sldId="7440"/>
            <ac:picMk id="3" creationId="{FB8A94DB-E521-2D92-7AF2-9E7828ACDB41}"/>
          </ac:picMkLst>
        </pc:picChg>
        <pc:picChg chg="del">
          <ac:chgData name="VASSILOPOULOS Athena (DIGIT)" userId="S::athena.vassilopoulos@ec.europa.eu::3a9ed1ac-89b6-4c15-8bcb-beae0df3384a" providerId="AD" clId="Web-{69C46E66-9B8C-1BD7-BD77-73FA2747864A}" dt="2022-11-28T15:33:39.371" v="518"/>
          <ac:picMkLst>
            <pc:docMk/>
            <pc:sldMk cId="1427110958" sldId="7440"/>
            <ac:picMk id="5" creationId="{893FCBF3-6C53-80EA-7509-F07E1ABAA587}"/>
          </ac:picMkLst>
        </pc:picChg>
        <pc:picChg chg="add mod">
          <ac:chgData name="VASSILOPOULOS Athena (DIGIT)" userId="S::athena.vassilopoulos@ec.europa.eu::3a9ed1ac-89b6-4c15-8bcb-beae0df3384a" providerId="AD" clId="Web-{69C46E66-9B8C-1BD7-BD77-73FA2747864A}" dt="2022-11-28T15:37:56.965" v="545" actId="1076"/>
          <ac:picMkLst>
            <pc:docMk/>
            <pc:sldMk cId="1427110958" sldId="7440"/>
            <ac:picMk id="6" creationId="{A2AA9303-C01E-FFB2-F1ED-4C59F45177C5}"/>
          </ac:picMkLst>
        </pc:picChg>
        <pc:picChg chg="mod modCrop">
          <ac:chgData name="VASSILOPOULOS Athena (DIGIT)" userId="S::athena.vassilopoulos@ec.europa.eu::3a9ed1ac-89b6-4c15-8bcb-beae0df3384a" providerId="AD" clId="Web-{69C46E66-9B8C-1BD7-BD77-73FA2747864A}" dt="2022-11-28T15:35:14.830" v="531"/>
          <ac:picMkLst>
            <pc:docMk/>
            <pc:sldMk cId="1427110958" sldId="7440"/>
            <ac:picMk id="7" creationId="{938F0E96-9F4C-42D5-BD5A-7B0EF51086C5}"/>
          </ac:picMkLst>
        </pc:picChg>
        <pc:picChg chg="del">
          <ac:chgData name="VASSILOPOULOS Athena (DIGIT)" userId="S::athena.vassilopoulos@ec.europa.eu::3a9ed1ac-89b6-4c15-8bcb-beae0df3384a" providerId="AD" clId="Web-{69C46E66-9B8C-1BD7-BD77-73FA2747864A}" dt="2022-11-28T15:33:52.809" v="526"/>
          <ac:picMkLst>
            <pc:docMk/>
            <pc:sldMk cId="1427110958" sldId="7440"/>
            <ac:picMk id="10" creationId="{D4593A37-2F29-9A57-7740-38F2CC222211}"/>
          </ac:picMkLst>
        </pc:picChg>
        <pc:picChg chg="mod ord">
          <ac:chgData name="VASSILOPOULOS Athena (DIGIT)" userId="S::athena.vassilopoulos@ec.europa.eu::3a9ed1ac-89b6-4c15-8bcb-beae0df3384a" providerId="AD" clId="Web-{69C46E66-9B8C-1BD7-BD77-73FA2747864A}" dt="2022-11-28T15:35:39.878" v="536" actId="1076"/>
          <ac:picMkLst>
            <pc:docMk/>
            <pc:sldMk cId="1427110958" sldId="7440"/>
            <ac:picMk id="14" creationId="{B6DE5C6F-9BB5-4DFE-21F1-AFFD12FBD4FB}"/>
          </ac:picMkLst>
        </pc:picChg>
        <pc:picChg chg="mod">
          <ac:chgData name="VASSILOPOULOS Athena (DIGIT)" userId="S::athena.vassilopoulos@ec.europa.eu::3a9ed1ac-89b6-4c15-8bcb-beae0df3384a" providerId="AD" clId="Web-{69C46E66-9B8C-1BD7-BD77-73FA2747864A}" dt="2022-11-28T15:34:52.328" v="528" actId="1076"/>
          <ac:picMkLst>
            <pc:docMk/>
            <pc:sldMk cId="1427110958" sldId="7440"/>
            <ac:picMk id="15" creationId="{37DD8D29-FC90-F491-AB65-39E098F920DB}"/>
          </ac:picMkLst>
        </pc:picChg>
        <pc:picChg chg="mod ord">
          <ac:chgData name="VASSILOPOULOS Athena (DIGIT)" userId="S::athena.vassilopoulos@ec.europa.eu::3a9ed1ac-89b6-4c15-8bcb-beae0df3384a" providerId="AD" clId="Web-{69C46E66-9B8C-1BD7-BD77-73FA2747864A}" dt="2022-11-28T15:35:59.629" v="540" actId="1076"/>
          <ac:picMkLst>
            <pc:docMk/>
            <pc:sldMk cId="1427110958" sldId="7440"/>
            <ac:picMk id="16" creationId="{C31C7F21-944D-D770-CD35-90B2C3638D7A}"/>
          </ac:picMkLst>
        </pc:picChg>
        <pc:picChg chg="mod ord">
          <ac:chgData name="VASSILOPOULOS Athena (DIGIT)" userId="S::athena.vassilopoulos@ec.europa.eu::3a9ed1ac-89b6-4c15-8bcb-beae0df3384a" providerId="AD" clId="Web-{69C46E66-9B8C-1BD7-BD77-73FA2747864A}" dt="2022-11-28T15:35:46.707" v="537" actId="1076"/>
          <ac:picMkLst>
            <pc:docMk/>
            <pc:sldMk cId="1427110958" sldId="7440"/>
            <ac:picMk id="17" creationId="{B8395C62-3647-F7F8-FEE2-E1BB32F589F5}"/>
          </ac:picMkLst>
        </pc:picChg>
        <pc:picChg chg="del">
          <ac:chgData name="VASSILOPOULOS Athena (DIGIT)" userId="S::athena.vassilopoulos@ec.europa.eu::3a9ed1ac-89b6-4c15-8bcb-beae0df3384a" providerId="AD" clId="Web-{69C46E66-9B8C-1BD7-BD77-73FA2747864A}" dt="2022-11-28T15:37:53.902" v="544"/>
          <ac:picMkLst>
            <pc:docMk/>
            <pc:sldMk cId="1427110958" sldId="7440"/>
            <ac:picMk id="19" creationId="{C5E74B7F-1519-4652-AD1D-F95E9A141D43}"/>
          </ac:picMkLst>
        </pc:picChg>
      </pc:sldChg>
      <pc:sldChg chg="modSp mod modClrScheme chgLayout">
        <pc:chgData name="VASSILOPOULOS Athena (DIGIT)" userId="S::athena.vassilopoulos@ec.europa.eu::3a9ed1ac-89b6-4c15-8bcb-beae0df3384a" providerId="AD" clId="Web-{69C46E66-9B8C-1BD7-BD77-73FA2747864A}" dt="2022-11-28T16:04:04.986" v="823" actId="20577"/>
        <pc:sldMkLst>
          <pc:docMk/>
          <pc:sldMk cId="360546204" sldId="7442"/>
        </pc:sldMkLst>
        <pc:spChg chg="mod">
          <ac:chgData name="VASSILOPOULOS Athena (DIGIT)" userId="S::athena.vassilopoulos@ec.europa.eu::3a9ed1ac-89b6-4c15-8bcb-beae0df3384a" providerId="AD" clId="Web-{69C46E66-9B8C-1BD7-BD77-73FA2747864A}" dt="2022-11-28T16:04:04.986" v="823" actId="20577"/>
          <ac:spMkLst>
            <pc:docMk/>
            <pc:sldMk cId="360546204" sldId="7442"/>
            <ac:spMk id="84" creationId="{A689DB92-8B1E-1719-CC96-265033521000}"/>
          </ac:spMkLst>
        </pc:spChg>
      </pc:sldChg>
      <pc:sldChg chg="modSp mod modClrScheme chgLayout">
        <pc:chgData name="VASSILOPOULOS Athena (DIGIT)" userId="S::athena.vassilopoulos@ec.europa.eu::3a9ed1ac-89b6-4c15-8bcb-beae0df3384a" providerId="AD" clId="Web-{69C46E66-9B8C-1BD7-BD77-73FA2747864A}" dt="2022-11-28T16:04:01.048" v="821" actId="14100"/>
        <pc:sldMkLst>
          <pc:docMk/>
          <pc:sldMk cId="2786548943" sldId="7443"/>
        </pc:sldMkLst>
        <pc:spChg chg="mod">
          <ac:chgData name="VASSILOPOULOS Athena (DIGIT)" userId="S::athena.vassilopoulos@ec.europa.eu::3a9ed1ac-89b6-4c15-8bcb-beae0df3384a" providerId="AD" clId="Web-{69C46E66-9B8C-1BD7-BD77-73FA2747864A}" dt="2022-11-28T16:04:01.048" v="821" actId="14100"/>
          <ac:spMkLst>
            <pc:docMk/>
            <pc:sldMk cId="2786548943" sldId="7443"/>
            <ac:spMk id="84" creationId="{A689DB92-8B1E-1719-CC96-265033521000}"/>
          </ac:spMkLst>
        </pc:spChg>
      </pc:sldChg>
      <pc:sldChg chg="modSp mod modClrScheme chgLayout">
        <pc:chgData name="VASSILOPOULOS Athena (DIGIT)" userId="S::athena.vassilopoulos@ec.europa.eu::3a9ed1ac-89b6-4c15-8bcb-beae0df3384a" providerId="AD" clId="Web-{69C46E66-9B8C-1BD7-BD77-73FA2747864A}" dt="2022-11-28T16:03:51.407" v="818" actId="20577"/>
        <pc:sldMkLst>
          <pc:docMk/>
          <pc:sldMk cId="2076498922" sldId="7444"/>
        </pc:sldMkLst>
        <pc:spChg chg="mod">
          <ac:chgData name="VASSILOPOULOS Athena (DIGIT)" userId="S::athena.vassilopoulos@ec.europa.eu::3a9ed1ac-89b6-4c15-8bcb-beae0df3384a" providerId="AD" clId="Web-{69C46E66-9B8C-1BD7-BD77-73FA2747864A}" dt="2022-11-28T16:03:51.407" v="818" actId="20577"/>
          <ac:spMkLst>
            <pc:docMk/>
            <pc:sldMk cId="2076498922" sldId="7444"/>
            <ac:spMk id="84" creationId="{A689DB92-8B1E-1719-CC96-265033521000}"/>
          </ac:spMkLst>
        </pc:spChg>
      </pc:sldChg>
      <pc:sldChg chg="modSp mod modClrScheme chgLayout">
        <pc:chgData name="VASSILOPOULOS Athena (DIGIT)" userId="S::athena.vassilopoulos@ec.europa.eu::3a9ed1ac-89b6-4c15-8bcb-beae0df3384a" providerId="AD" clId="Web-{69C46E66-9B8C-1BD7-BD77-73FA2747864A}" dt="2022-11-28T16:03:28.359" v="810" actId="20577"/>
        <pc:sldMkLst>
          <pc:docMk/>
          <pc:sldMk cId="2954055370" sldId="7445"/>
        </pc:sldMkLst>
        <pc:spChg chg="mod">
          <ac:chgData name="VASSILOPOULOS Athena (DIGIT)" userId="S::athena.vassilopoulos@ec.europa.eu::3a9ed1ac-89b6-4c15-8bcb-beae0df3384a" providerId="AD" clId="Web-{69C46E66-9B8C-1BD7-BD77-73FA2747864A}" dt="2022-11-28T16:03:28.359" v="810" actId="20577"/>
          <ac:spMkLst>
            <pc:docMk/>
            <pc:sldMk cId="2954055370" sldId="7445"/>
            <ac:spMk id="84" creationId="{A689DB92-8B1E-1719-CC96-265033521000}"/>
          </ac:spMkLst>
        </pc:spChg>
      </pc:sldChg>
      <pc:sldChg chg="addSp delSp modSp mod modClrScheme chgLayout">
        <pc:chgData name="VASSILOPOULOS Athena (DIGIT)" userId="S::athena.vassilopoulos@ec.europa.eu::3a9ed1ac-89b6-4c15-8bcb-beae0df3384a" providerId="AD" clId="Web-{69C46E66-9B8C-1BD7-BD77-73FA2747864A}" dt="2022-11-28T16:03:33.078" v="812" actId="20577"/>
        <pc:sldMkLst>
          <pc:docMk/>
          <pc:sldMk cId="2565461640" sldId="7446"/>
        </pc:sldMkLst>
        <pc:spChg chg="add del mod">
          <ac:chgData name="VASSILOPOULOS Athena (DIGIT)" userId="S::athena.vassilopoulos@ec.europa.eu::3a9ed1ac-89b6-4c15-8bcb-beae0df3384a" providerId="AD" clId="Web-{69C46E66-9B8C-1BD7-BD77-73FA2747864A}" dt="2022-11-28T16:01:34.586" v="766"/>
          <ac:spMkLst>
            <pc:docMk/>
            <pc:sldMk cId="2565461640" sldId="7446"/>
            <ac:spMk id="2" creationId="{DF0D8325-CBAB-050C-8458-908AC55A674C}"/>
          </ac:spMkLst>
        </pc:spChg>
        <pc:spChg chg="mod">
          <ac:chgData name="VASSILOPOULOS Athena (DIGIT)" userId="S::athena.vassilopoulos@ec.europa.eu::3a9ed1ac-89b6-4c15-8bcb-beae0df3384a" providerId="AD" clId="Web-{69C46E66-9B8C-1BD7-BD77-73FA2747864A}" dt="2022-11-28T15:41:52.574" v="554" actId="1076"/>
          <ac:spMkLst>
            <pc:docMk/>
            <pc:sldMk cId="2565461640" sldId="7446"/>
            <ac:spMk id="8" creationId="{DBA2CDC7-E90C-373B-E6D3-5383FE5688C7}"/>
          </ac:spMkLst>
        </pc:spChg>
        <pc:spChg chg="mod">
          <ac:chgData name="VASSILOPOULOS Athena (DIGIT)" userId="S::athena.vassilopoulos@ec.europa.eu::3a9ed1ac-89b6-4c15-8bcb-beae0df3384a" providerId="AD" clId="Web-{69C46E66-9B8C-1BD7-BD77-73FA2747864A}" dt="2022-11-28T15:42:38.561" v="569" actId="20577"/>
          <ac:spMkLst>
            <pc:docMk/>
            <pc:sldMk cId="2565461640" sldId="7446"/>
            <ac:spMk id="10" creationId="{935E9D4E-C75B-0415-FD4A-8B8688AE588E}"/>
          </ac:spMkLst>
        </pc:spChg>
        <pc:spChg chg="mod">
          <ac:chgData name="VASSILOPOULOS Athena (DIGIT)" userId="S::athena.vassilopoulos@ec.europa.eu::3a9ed1ac-89b6-4c15-8bcb-beae0df3384a" providerId="AD" clId="Web-{69C46E66-9B8C-1BD7-BD77-73FA2747864A}" dt="2022-11-28T15:42:01.715" v="556" actId="1076"/>
          <ac:spMkLst>
            <pc:docMk/>
            <pc:sldMk cId="2565461640" sldId="7446"/>
            <ac:spMk id="11" creationId="{7E150C74-3DEF-7CF3-AEA6-FA088D8B0734}"/>
          </ac:spMkLst>
        </pc:spChg>
        <pc:spChg chg="mod">
          <ac:chgData name="VASSILOPOULOS Athena (DIGIT)" userId="S::athena.vassilopoulos@ec.europa.eu::3a9ed1ac-89b6-4c15-8bcb-beae0df3384a" providerId="AD" clId="Web-{69C46E66-9B8C-1BD7-BD77-73FA2747864A}" dt="2022-11-28T16:03:33.078" v="812" actId="20577"/>
          <ac:spMkLst>
            <pc:docMk/>
            <pc:sldMk cId="2565461640" sldId="7446"/>
            <ac:spMk id="84" creationId="{A689DB92-8B1E-1719-CC96-265033521000}"/>
          </ac:spMkLst>
        </pc:spChg>
        <pc:picChg chg="mod">
          <ac:chgData name="VASSILOPOULOS Athena (DIGIT)" userId="S::athena.vassilopoulos@ec.europa.eu::3a9ed1ac-89b6-4c15-8bcb-beae0df3384a" providerId="AD" clId="Web-{69C46E66-9B8C-1BD7-BD77-73FA2747864A}" dt="2022-11-28T15:41:56.043" v="555" actId="1076"/>
          <ac:picMkLst>
            <pc:docMk/>
            <pc:sldMk cId="2565461640" sldId="7446"/>
            <ac:picMk id="6" creationId="{AB317D3F-C4DC-FDB3-098F-3D3E02E64BA4}"/>
          </ac:picMkLst>
        </pc:picChg>
      </pc:sldChg>
      <pc:sldChg chg="modSp mod modClrScheme chgLayout">
        <pc:chgData name="VASSILOPOULOS Athena (DIGIT)" userId="S::athena.vassilopoulos@ec.europa.eu::3a9ed1ac-89b6-4c15-8bcb-beae0df3384a" providerId="AD" clId="Web-{69C46E66-9B8C-1BD7-BD77-73FA2747864A}" dt="2022-11-28T16:03:36.422" v="814" actId="20577"/>
        <pc:sldMkLst>
          <pc:docMk/>
          <pc:sldMk cId="3851751743" sldId="7447"/>
        </pc:sldMkLst>
        <pc:spChg chg="mod">
          <ac:chgData name="VASSILOPOULOS Athena (DIGIT)" userId="S::athena.vassilopoulos@ec.europa.eu::3a9ed1ac-89b6-4c15-8bcb-beae0df3384a" providerId="AD" clId="Web-{69C46E66-9B8C-1BD7-BD77-73FA2747864A}" dt="2022-11-28T16:02:12.541" v="800" actId="1076"/>
          <ac:spMkLst>
            <pc:docMk/>
            <pc:sldMk cId="3851751743" sldId="7447"/>
            <ac:spMk id="3" creationId="{215E4A23-2593-1F91-8A4C-9833CDD80BE5}"/>
          </ac:spMkLst>
        </pc:spChg>
        <pc:spChg chg="mod">
          <ac:chgData name="VASSILOPOULOS Athena (DIGIT)" userId="S::athena.vassilopoulos@ec.europa.eu::3a9ed1ac-89b6-4c15-8bcb-beae0df3384a" providerId="AD" clId="Web-{69C46E66-9B8C-1BD7-BD77-73FA2747864A}" dt="2022-11-28T16:03:36.422" v="814" actId="20577"/>
          <ac:spMkLst>
            <pc:docMk/>
            <pc:sldMk cId="3851751743" sldId="7447"/>
            <ac:spMk id="84" creationId="{A689DB92-8B1E-1719-CC96-265033521000}"/>
          </ac:spMkLst>
        </pc:spChg>
      </pc:sldChg>
      <pc:sldChg chg="addSp delSp modSp add del replId">
        <pc:chgData name="VASSILOPOULOS Athena (DIGIT)" userId="S::athena.vassilopoulos@ec.europa.eu::3a9ed1ac-89b6-4c15-8bcb-beae0df3384a" providerId="AD" clId="Web-{69C46E66-9B8C-1BD7-BD77-73FA2747864A}" dt="2022-11-28T15:41:37.791" v="552"/>
        <pc:sldMkLst>
          <pc:docMk/>
          <pc:sldMk cId="469693478" sldId="7448"/>
        </pc:sldMkLst>
        <pc:spChg chg="mod">
          <ac:chgData name="VASSILOPOULOS Athena (DIGIT)" userId="S::athena.vassilopoulos@ec.europa.eu::3a9ed1ac-89b6-4c15-8bcb-beae0df3384a" providerId="AD" clId="Web-{69C46E66-9B8C-1BD7-BD77-73FA2747864A}" dt="2022-11-28T13:31:18.087" v="245" actId="20577"/>
          <ac:spMkLst>
            <pc:docMk/>
            <pc:sldMk cId="469693478" sldId="7448"/>
            <ac:spMk id="10" creationId="{935E9D4E-C75B-0415-FD4A-8B8688AE588E}"/>
          </ac:spMkLst>
        </pc:spChg>
        <pc:spChg chg="del">
          <ac:chgData name="VASSILOPOULOS Athena (DIGIT)" userId="S::athena.vassilopoulos@ec.europa.eu::3a9ed1ac-89b6-4c15-8bcb-beae0df3384a" providerId="AD" clId="Web-{69C46E66-9B8C-1BD7-BD77-73FA2747864A}" dt="2022-11-28T13:30:16.020" v="151"/>
          <ac:spMkLst>
            <pc:docMk/>
            <pc:sldMk cId="469693478" sldId="7448"/>
            <ac:spMk id="84" creationId="{A689DB92-8B1E-1719-CC96-265033521000}"/>
          </ac:spMkLst>
        </pc:spChg>
        <pc:spChg chg="del">
          <ac:chgData name="VASSILOPOULOS Athena (DIGIT)" userId="S::athena.vassilopoulos@ec.europa.eu::3a9ed1ac-89b6-4c15-8bcb-beae0df3384a" providerId="AD" clId="Web-{69C46E66-9B8C-1BD7-BD77-73FA2747864A}" dt="2022-11-28T13:30:18.099" v="152"/>
          <ac:spMkLst>
            <pc:docMk/>
            <pc:sldMk cId="469693478" sldId="7448"/>
            <ac:spMk id="92" creationId="{FA22910F-3F4E-7B0A-59F0-AD3E7D94D511}"/>
          </ac:spMkLst>
        </pc:spChg>
        <pc:picChg chg="add">
          <ac:chgData name="VASSILOPOULOS Athena (DIGIT)" userId="S::athena.vassilopoulos@ec.europa.eu::3a9ed1ac-89b6-4c15-8bcb-beae0df3384a" providerId="AD" clId="Web-{69C46E66-9B8C-1BD7-BD77-73FA2747864A}" dt="2022-11-28T13:30:13.317" v="150"/>
          <ac:picMkLst>
            <pc:docMk/>
            <pc:sldMk cId="469693478" sldId="7448"/>
            <ac:picMk id="3" creationId="{E4208087-2873-F445-07A2-1533E0C76FD0}"/>
          </ac:picMkLst>
        </pc:picChg>
      </pc:sldChg>
      <pc:sldChg chg="modSp add del mod replId setBg modClrScheme chgLayout">
        <pc:chgData name="VASSILOPOULOS Athena (DIGIT)" userId="S::athena.vassilopoulos@ec.europa.eu::3a9ed1ac-89b6-4c15-8bcb-beae0df3384a" providerId="AD" clId="Web-{69C46E66-9B8C-1BD7-BD77-73FA2747864A}" dt="2022-11-28T13:29:56.160" v="148"/>
        <pc:sldMkLst>
          <pc:docMk/>
          <pc:sldMk cId="2925169775" sldId="7448"/>
        </pc:sldMkLst>
        <pc:spChg chg="mod">
          <ac:chgData name="VASSILOPOULOS Athena (DIGIT)" userId="S::athena.vassilopoulos@ec.europa.eu::3a9ed1ac-89b6-4c15-8bcb-beae0df3384a" providerId="AD" clId="Web-{69C46E66-9B8C-1BD7-BD77-73FA2747864A}" dt="2022-11-28T13:29:48.909" v="147" actId="20577"/>
          <ac:spMkLst>
            <pc:docMk/>
            <pc:sldMk cId="2925169775" sldId="7448"/>
            <ac:spMk id="10" creationId="{935E9D4E-C75B-0415-FD4A-8B8688AE588E}"/>
          </ac:spMkLst>
        </pc:spChg>
      </pc:sldChg>
      <pc:sldChg chg="addSp delSp modSp del">
        <pc:chgData name="VASSILOPOULOS Athena (DIGIT)" userId="S::athena.vassilopoulos@ec.europa.eu::3a9ed1ac-89b6-4c15-8bcb-beae0df3384a" providerId="AD" clId="Web-{69C46E66-9B8C-1BD7-BD77-73FA2747864A}" dt="2022-11-28T13:25:51.408" v="31"/>
        <pc:sldMkLst>
          <pc:docMk/>
          <pc:sldMk cId="4213102471" sldId="7448"/>
        </pc:sldMkLst>
        <pc:spChg chg="mod">
          <ac:chgData name="VASSILOPOULOS Athena (DIGIT)" userId="S::athena.vassilopoulos@ec.europa.eu::3a9ed1ac-89b6-4c15-8bcb-beae0df3384a" providerId="AD" clId="Web-{69C46E66-9B8C-1BD7-BD77-73FA2747864A}" dt="2022-11-28T13:24:24.699" v="25" actId="20577"/>
          <ac:spMkLst>
            <pc:docMk/>
            <pc:sldMk cId="4213102471" sldId="7448"/>
            <ac:spMk id="10" creationId="{935E9D4E-C75B-0415-FD4A-8B8688AE588E}"/>
          </ac:spMkLst>
        </pc:spChg>
        <pc:picChg chg="add del mod">
          <ac:chgData name="VASSILOPOULOS Athena (DIGIT)" userId="S::athena.vassilopoulos@ec.europa.eu::3a9ed1ac-89b6-4c15-8bcb-beae0df3384a" providerId="AD" clId="Web-{69C46E66-9B8C-1BD7-BD77-73FA2747864A}" dt="2022-11-28T13:25:04.092" v="28"/>
          <ac:picMkLst>
            <pc:docMk/>
            <pc:sldMk cId="4213102471" sldId="7448"/>
            <ac:picMk id="2" creationId="{1B62E6C9-EE63-33DC-D7C1-731D3AA507B8}"/>
          </ac:picMkLst>
        </pc:picChg>
      </pc:sldChg>
      <pc:sldChg chg="add del replId">
        <pc:chgData name="VASSILOPOULOS Athena (DIGIT)" userId="S::athena.vassilopoulos@ec.europa.eu::3a9ed1ac-89b6-4c15-8bcb-beae0df3384a" providerId="AD" clId="Web-{69C46E66-9B8C-1BD7-BD77-73FA2747864A}" dt="2022-11-28T13:25:48.408" v="30"/>
        <pc:sldMkLst>
          <pc:docMk/>
          <pc:sldMk cId="319857993" sldId="7449"/>
        </pc:sldMkLst>
      </pc:sldChg>
      <pc:sldChg chg="addSp delSp modSp new del">
        <pc:chgData name="VASSILOPOULOS Athena (DIGIT)" userId="S::athena.vassilopoulos@ec.europa.eu::3a9ed1ac-89b6-4c15-8bcb-beae0df3384a" providerId="AD" clId="Web-{69C46E66-9B8C-1BD7-BD77-73FA2747864A}" dt="2022-11-28T15:02:45.612" v="425"/>
        <pc:sldMkLst>
          <pc:docMk/>
          <pc:sldMk cId="1095037281" sldId="7449"/>
        </pc:sldMkLst>
        <pc:spChg chg="del">
          <ac:chgData name="VASSILOPOULOS Athena (DIGIT)" userId="S::athena.vassilopoulos@ec.europa.eu::3a9ed1ac-89b6-4c15-8bcb-beae0df3384a" providerId="AD" clId="Web-{69C46E66-9B8C-1BD7-BD77-73FA2747864A}" dt="2022-11-28T15:01:56.703" v="418"/>
          <ac:spMkLst>
            <pc:docMk/>
            <pc:sldMk cId="1095037281" sldId="7449"/>
            <ac:spMk id="2" creationId="{304C0059-5860-4ECA-4C4F-88ADA048DE8C}"/>
          </ac:spMkLst>
        </pc:spChg>
        <pc:spChg chg="del">
          <ac:chgData name="VASSILOPOULOS Athena (DIGIT)" userId="S::athena.vassilopoulos@ec.europa.eu::3a9ed1ac-89b6-4c15-8bcb-beae0df3384a" providerId="AD" clId="Web-{69C46E66-9B8C-1BD7-BD77-73FA2747864A}" dt="2022-11-28T15:01:43.312" v="413"/>
          <ac:spMkLst>
            <pc:docMk/>
            <pc:sldMk cId="1095037281" sldId="7449"/>
            <ac:spMk id="3" creationId="{8FC2D679-E380-CCB1-08D2-88E392A072E9}"/>
          </ac:spMkLst>
        </pc:spChg>
        <pc:spChg chg="add del mod">
          <ac:chgData name="VASSILOPOULOS Athena (DIGIT)" userId="S::athena.vassilopoulos@ec.europa.eu::3a9ed1ac-89b6-4c15-8bcb-beae0df3384a" providerId="AD" clId="Web-{69C46E66-9B8C-1BD7-BD77-73FA2747864A}" dt="2022-11-28T15:01:46.874" v="417"/>
          <ac:spMkLst>
            <pc:docMk/>
            <pc:sldMk cId="1095037281" sldId="7449"/>
            <ac:spMk id="4" creationId="{48D13AD2-87C5-3A47-FBA2-433D93A17247}"/>
          </ac:spMkLst>
        </pc:spChg>
        <pc:picChg chg="add del mod">
          <ac:chgData name="VASSILOPOULOS Athena (DIGIT)" userId="S::athena.vassilopoulos@ec.europa.eu::3a9ed1ac-89b6-4c15-8bcb-beae0df3384a" providerId="AD" clId="Web-{69C46E66-9B8C-1BD7-BD77-73FA2747864A}" dt="2022-11-28T15:02:41.456" v="424"/>
          <ac:picMkLst>
            <pc:docMk/>
            <pc:sldMk cId="1095037281" sldId="7449"/>
            <ac:picMk id="6" creationId="{9B473DA6-702E-75E7-F505-0D52FC8F4724}"/>
          </ac:picMkLst>
        </pc:picChg>
      </pc:sldChg>
      <pc:sldChg chg="delSp modSp add replId">
        <pc:chgData name="VASSILOPOULOS Athena (DIGIT)" userId="S::athena.vassilopoulos@ec.europa.eu::3a9ed1ac-89b6-4c15-8bcb-beae0df3384a" providerId="AD" clId="Web-{69C46E66-9B8C-1BD7-BD77-73FA2747864A}" dt="2022-11-28T15:03:52.867" v="431" actId="1076"/>
        <pc:sldMkLst>
          <pc:docMk/>
          <pc:sldMk cId="3661983051" sldId="7449"/>
        </pc:sldMkLst>
        <pc:spChg chg="del">
          <ac:chgData name="VASSILOPOULOS Athena (DIGIT)" userId="S::athena.vassilopoulos@ec.europa.eu::3a9ed1ac-89b6-4c15-8bcb-beae0df3384a" providerId="AD" clId="Web-{69C46E66-9B8C-1BD7-BD77-73FA2747864A}" dt="2022-11-28T15:03:45.069" v="427"/>
          <ac:spMkLst>
            <pc:docMk/>
            <pc:sldMk cId="3661983051" sldId="7449"/>
            <ac:spMk id="3" creationId="{215E4A23-2593-1F91-8A4C-9833CDD80BE5}"/>
          </ac:spMkLst>
        </pc:spChg>
        <pc:spChg chg="del">
          <ac:chgData name="VASSILOPOULOS Athena (DIGIT)" userId="S::athena.vassilopoulos@ec.europa.eu::3a9ed1ac-89b6-4c15-8bcb-beae0df3384a" providerId="AD" clId="Web-{69C46E66-9B8C-1BD7-BD77-73FA2747864A}" dt="2022-11-28T15:03:50.726" v="430"/>
          <ac:spMkLst>
            <pc:docMk/>
            <pc:sldMk cId="3661983051" sldId="7449"/>
            <ac:spMk id="84" creationId="{A689DB92-8B1E-1719-CC96-265033521000}"/>
          </ac:spMkLst>
        </pc:spChg>
        <pc:picChg chg="mod">
          <ac:chgData name="VASSILOPOULOS Athena (DIGIT)" userId="S::athena.vassilopoulos@ec.europa.eu::3a9ed1ac-89b6-4c15-8bcb-beae0df3384a" providerId="AD" clId="Web-{69C46E66-9B8C-1BD7-BD77-73FA2747864A}" dt="2022-11-28T15:03:52.867" v="431" actId="1076"/>
          <ac:picMkLst>
            <pc:docMk/>
            <pc:sldMk cId="3661983051" sldId="7449"/>
            <ac:picMk id="86" creationId="{62AE1388-0729-9DD5-2F0A-2A66222C48FE}"/>
          </ac:picMkLst>
        </pc:picChg>
      </pc:sldChg>
      <pc:sldChg chg="new del">
        <pc:chgData name="VASSILOPOULOS Athena (DIGIT)" userId="S::athena.vassilopoulos@ec.europa.eu::3a9ed1ac-89b6-4c15-8bcb-beae0df3384a" providerId="AD" clId="Web-{69C46E66-9B8C-1BD7-BD77-73FA2747864A}" dt="2022-11-28T15:18:06.046" v="436"/>
        <pc:sldMkLst>
          <pc:docMk/>
          <pc:sldMk cId="1697501716" sldId="7450"/>
        </pc:sldMkLst>
      </pc:sldChg>
      <pc:sldChg chg="addSp modSp add replId">
        <pc:chgData name="VASSILOPOULOS Athena (DIGIT)" userId="S::athena.vassilopoulos@ec.europa.eu::3a9ed1ac-89b6-4c15-8bcb-beae0df3384a" providerId="AD" clId="Web-{69C46E66-9B8C-1BD7-BD77-73FA2747864A}" dt="2022-11-28T16:10:39.058" v="944" actId="20577"/>
        <pc:sldMkLst>
          <pc:docMk/>
          <pc:sldMk cId="1228647330" sldId="7451"/>
        </pc:sldMkLst>
        <pc:spChg chg="mod">
          <ac:chgData name="VASSILOPOULOS Athena (DIGIT)" userId="S::athena.vassilopoulos@ec.europa.eu::3a9ed1ac-89b6-4c15-8bcb-beae0df3384a" providerId="AD" clId="Web-{69C46E66-9B8C-1BD7-BD77-73FA2747864A}" dt="2022-11-28T15:18:17.562" v="448" actId="20577"/>
          <ac:spMkLst>
            <pc:docMk/>
            <pc:sldMk cId="1228647330" sldId="7451"/>
            <ac:spMk id="4" creationId="{581EA364-D9D7-B8C2-D3DB-16464D8DAB56}"/>
          </ac:spMkLst>
        </pc:spChg>
        <pc:spChg chg="add mod">
          <ac:chgData name="VASSILOPOULOS Athena (DIGIT)" userId="S::athena.vassilopoulos@ec.europa.eu::3a9ed1ac-89b6-4c15-8bcb-beae0df3384a" providerId="AD" clId="Web-{69C46E66-9B8C-1BD7-BD77-73FA2747864A}" dt="2022-11-28T16:10:30.135" v="942" actId="20577"/>
          <ac:spMkLst>
            <pc:docMk/>
            <pc:sldMk cId="1228647330" sldId="7451"/>
            <ac:spMk id="13" creationId="{1B13C876-CD74-4C5E-451D-6A492EC71313}"/>
          </ac:spMkLst>
        </pc:spChg>
        <pc:spChg chg="add mod">
          <ac:chgData name="VASSILOPOULOS Athena (DIGIT)" userId="S::athena.vassilopoulos@ec.europa.eu::3a9ed1ac-89b6-4c15-8bcb-beae0df3384a" providerId="AD" clId="Web-{69C46E66-9B8C-1BD7-BD77-73FA2747864A}" dt="2022-11-28T16:10:34.198" v="943" actId="20577"/>
          <ac:spMkLst>
            <pc:docMk/>
            <pc:sldMk cId="1228647330" sldId="7451"/>
            <ac:spMk id="14" creationId="{FAFE21A9-D6EE-9356-4C7B-C0B808397E65}"/>
          </ac:spMkLst>
        </pc:spChg>
        <pc:spChg chg="add mod">
          <ac:chgData name="VASSILOPOULOS Athena (DIGIT)" userId="S::athena.vassilopoulos@ec.europa.eu::3a9ed1ac-89b6-4c15-8bcb-beae0df3384a" providerId="AD" clId="Web-{69C46E66-9B8C-1BD7-BD77-73FA2747864A}" dt="2022-11-28T16:10:24.322" v="941" actId="20577"/>
          <ac:spMkLst>
            <pc:docMk/>
            <pc:sldMk cId="1228647330" sldId="7451"/>
            <ac:spMk id="15" creationId="{5A193F9E-79E9-F2E6-5B95-15DFFD597A6E}"/>
          </ac:spMkLst>
        </pc:spChg>
        <pc:spChg chg="add mod">
          <ac:chgData name="VASSILOPOULOS Athena (DIGIT)" userId="S::athena.vassilopoulos@ec.europa.eu::3a9ed1ac-89b6-4c15-8bcb-beae0df3384a" providerId="AD" clId="Web-{69C46E66-9B8C-1BD7-BD77-73FA2747864A}" dt="2022-11-28T16:10:39.058" v="944" actId="20577"/>
          <ac:spMkLst>
            <pc:docMk/>
            <pc:sldMk cId="1228647330" sldId="7451"/>
            <ac:spMk id="16" creationId="{EB9EDA62-829D-06D0-765A-4919C9641379}"/>
          </ac:spMkLst>
        </pc:spChg>
        <pc:spChg chg="mod">
          <ac:chgData name="VASSILOPOULOS Athena (DIGIT)" userId="S::athena.vassilopoulos@ec.europa.eu::3a9ed1ac-89b6-4c15-8bcb-beae0df3384a" providerId="AD" clId="Web-{69C46E66-9B8C-1BD7-BD77-73FA2747864A}" dt="2022-11-28T15:22:33.953" v="463" actId="20577"/>
          <ac:spMkLst>
            <pc:docMk/>
            <pc:sldMk cId="1228647330" sldId="7451"/>
            <ac:spMk id="37" creationId="{E0777BCE-CD8C-9063-25D8-53847C33E020}"/>
          </ac:spMkLst>
        </pc:spChg>
        <pc:picChg chg="add mod">
          <ac:chgData name="VASSILOPOULOS Athena (DIGIT)" userId="S::athena.vassilopoulos@ec.europa.eu::3a9ed1ac-89b6-4c15-8bcb-beae0df3384a" providerId="AD" clId="Web-{69C46E66-9B8C-1BD7-BD77-73FA2747864A}" dt="2022-11-28T16:07:13.420" v="838" actId="1076"/>
          <ac:picMkLst>
            <pc:docMk/>
            <pc:sldMk cId="1228647330" sldId="7451"/>
            <ac:picMk id="3" creationId="{E4B2EFD2-9866-3447-74B3-9A99D9F41C23}"/>
          </ac:picMkLst>
        </pc:picChg>
        <pc:picChg chg="add mod">
          <ac:chgData name="VASSILOPOULOS Athena (DIGIT)" userId="S::athena.vassilopoulos@ec.europa.eu::3a9ed1ac-89b6-4c15-8bcb-beae0df3384a" providerId="AD" clId="Web-{69C46E66-9B8C-1BD7-BD77-73FA2747864A}" dt="2022-11-28T16:07:09.216" v="837" actId="1076"/>
          <ac:picMkLst>
            <pc:docMk/>
            <pc:sldMk cId="1228647330" sldId="7451"/>
            <ac:picMk id="7" creationId="{C928FA1E-35B8-BFC9-7257-DFFFD3A9808E}"/>
          </ac:picMkLst>
        </pc:picChg>
        <pc:picChg chg="add mod">
          <ac:chgData name="VASSILOPOULOS Athena (DIGIT)" userId="S::athena.vassilopoulos@ec.europa.eu::3a9ed1ac-89b6-4c15-8bcb-beae0df3384a" providerId="AD" clId="Web-{69C46E66-9B8C-1BD7-BD77-73FA2747864A}" dt="2022-11-28T16:07:17.873" v="839" actId="1076"/>
          <ac:picMkLst>
            <pc:docMk/>
            <pc:sldMk cId="1228647330" sldId="7451"/>
            <ac:picMk id="9" creationId="{71B27AA6-8EED-CC3C-C0E8-4864DB166CB8}"/>
          </ac:picMkLst>
        </pc:picChg>
        <pc:picChg chg="add mod">
          <ac:chgData name="VASSILOPOULOS Athena (DIGIT)" userId="S::athena.vassilopoulos@ec.europa.eu::3a9ed1ac-89b6-4c15-8bcb-beae0df3384a" providerId="AD" clId="Web-{69C46E66-9B8C-1BD7-BD77-73FA2747864A}" dt="2022-11-28T16:07:21.952" v="840" actId="1076"/>
          <ac:picMkLst>
            <pc:docMk/>
            <pc:sldMk cId="1228647330" sldId="7451"/>
            <ac:picMk id="11" creationId="{347ACDD8-8E69-B6C6-40E0-2C204D34B90A}"/>
          </ac:picMkLst>
        </pc:picChg>
      </pc:sldChg>
      <pc:sldChg chg="add del replId">
        <pc:chgData name="VASSILOPOULOS Athena (DIGIT)" userId="S::athena.vassilopoulos@ec.europa.eu::3a9ed1ac-89b6-4c15-8bcb-beae0df3384a" providerId="AD" clId="Web-{69C46E66-9B8C-1BD7-BD77-73FA2747864A}" dt="2022-11-28T15:33:34.808" v="517"/>
        <pc:sldMkLst>
          <pc:docMk/>
          <pc:sldMk cId="327603288" sldId="7452"/>
        </pc:sldMkLst>
      </pc:sldChg>
      <pc:sldChg chg="addSp delSp modSp new del">
        <pc:chgData name="VASSILOPOULOS Athena (DIGIT)" userId="S::athena.vassilopoulos@ec.europa.eu::3a9ed1ac-89b6-4c15-8bcb-beae0df3384a" providerId="AD" clId="Web-{69C46E66-9B8C-1BD7-BD77-73FA2747864A}" dt="2022-11-28T15:32:50.024" v="515"/>
        <pc:sldMkLst>
          <pc:docMk/>
          <pc:sldMk cId="3128282518" sldId="7452"/>
        </pc:sldMkLst>
        <pc:spChg chg="del">
          <ac:chgData name="VASSILOPOULOS Athena (DIGIT)" userId="S::athena.vassilopoulos@ec.europa.eu::3a9ed1ac-89b6-4c15-8bcb-beae0df3384a" providerId="AD" clId="Web-{69C46E66-9B8C-1BD7-BD77-73FA2747864A}" dt="2022-11-28T15:30:15.951" v="488"/>
          <ac:spMkLst>
            <pc:docMk/>
            <pc:sldMk cId="3128282518" sldId="7452"/>
            <ac:spMk id="2" creationId="{F72F07A4-056F-5C64-700B-D0471E078B7A}"/>
          </ac:spMkLst>
        </pc:spChg>
        <pc:spChg chg="del">
          <ac:chgData name="VASSILOPOULOS Athena (DIGIT)" userId="S::athena.vassilopoulos@ec.europa.eu::3a9ed1ac-89b6-4c15-8bcb-beae0df3384a" providerId="AD" clId="Web-{69C46E66-9B8C-1BD7-BD77-73FA2747864A}" dt="2022-11-28T15:30:13.233" v="487"/>
          <ac:spMkLst>
            <pc:docMk/>
            <pc:sldMk cId="3128282518" sldId="7452"/>
            <ac:spMk id="3" creationId="{255AE5EB-F6C7-6E4F-566D-D1B728AA8424}"/>
          </ac:spMkLst>
        </pc:spChg>
        <pc:picChg chg="add mod">
          <ac:chgData name="VASSILOPOULOS Athena (DIGIT)" userId="S::athena.vassilopoulos@ec.europa.eu::3a9ed1ac-89b6-4c15-8bcb-beae0df3384a" providerId="AD" clId="Web-{69C46E66-9B8C-1BD7-BD77-73FA2747864A}" dt="2022-11-28T15:30:23.718" v="491" actId="14100"/>
          <ac:picMkLst>
            <pc:docMk/>
            <pc:sldMk cId="3128282518" sldId="7452"/>
            <ac:picMk id="4" creationId="{35D8B379-1112-9FB3-E278-C5491D967318}"/>
          </ac:picMkLst>
        </pc:picChg>
      </pc:sldChg>
      <pc:sldChg chg="del">
        <pc:chgData name="VASSILOPOULOS Athena (DIGIT)" userId="S::athena.vassilopoulos@ec.europa.eu::3a9ed1ac-89b6-4c15-8bcb-beae0df3384a" providerId="AD" clId="Web-{69C46E66-9B8C-1BD7-BD77-73FA2747864A}" dt="2022-11-28T15:38:09.060" v="546"/>
        <pc:sldMkLst>
          <pc:docMk/>
          <pc:sldMk cId="3194854900" sldId="7452"/>
        </pc:sldMkLst>
      </pc:sldChg>
      <pc:sldMasterChg chg="add del addSldLayout delSldLayout">
        <pc:chgData name="VASSILOPOULOS Athena (DIGIT)" userId="S::athena.vassilopoulos@ec.europa.eu::3a9ed1ac-89b6-4c15-8bcb-beae0df3384a" providerId="AD" clId="Web-{69C46E66-9B8C-1BD7-BD77-73FA2747864A}" dt="2022-11-28T13:29:06.844" v="100"/>
        <pc:sldMasterMkLst>
          <pc:docMk/>
          <pc:sldMasterMk cId="250735677" sldId="2147483648"/>
        </pc:sldMasterMkLst>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751607925" sldId="2147483649"/>
          </pc:sldLayoutMkLst>
        </pc:sldLayoutChg>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775583821" sldId="2147483650"/>
          </pc:sldLayoutMkLst>
        </pc:sldLayoutChg>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11542257" sldId="2147483651"/>
          </pc:sldLayoutMkLst>
        </pc:sldLayoutChg>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717185169" sldId="2147483652"/>
          </pc:sldLayoutMkLst>
        </pc:sldLayoutChg>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2052908419" sldId="2147483653"/>
          </pc:sldLayoutMkLst>
        </pc:sldLayoutChg>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1759525431" sldId="2147483654"/>
          </pc:sldLayoutMkLst>
        </pc:sldLayoutChg>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1494099627" sldId="2147483655"/>
          </pc:sldLayoutMkLst>
        </pc:sldLayoutChg>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806146618" sldId="2147483656"/>
          </pc:sldLayoutMkLst>
        </pc:sldLayoutChg>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431879803" sldId="2147483657"/>
          </pc:sldLayoutMkLst>
        </pc:sldLayoutChg>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109122161" sldId="2147483658"/>
          </pc:sldLayoutMkLst>
        </pc:sldLayoutChg>
        <pc:sldLayoutChg chg="add del">
          <pc:chgData name="VASSILOPOULOS Athena (DIGIT)" userId="S::athena.vassilopoulos@ec.europa.eu::3a9ed1ac-89b6-4c15-8bcb-beae0df3384a" providerId="AD" clId="Web-{69C46E66-9B8C-1BD7-BD77-73FA2747864A}" dt="2022-11-28T13:29:06.844" v="100"/>
          <pc:sldLayoutMkLst>
            <pc:docMk/>
            <pc:sldMasterMk cId="250735677" sldId="2147483648"/>
            <pc:sldLayoutMk cId="65125389" sldId="2147483659"/>
          </pc:sldLayoutMkLst>
        </pc:sldLayoutChg>
      </pc:sldMasterChg>
      <pc:sldMasterChg chg="add del addSldLayout delSldLayout modSldLayout">
        <pc:chgData name="VASSILOPOULOS Athena (DIGIT)" userId="S::athena.vassilopoulos@ec.europa.eu::3a9ed1ac-89b6-4c15-8bcb-beae0df3384a" providerId="AD" clId="Web-{69C46E66-9B8C-1BD7-BD77-73FA2747864A}" dt="2022-11-28T13:29:06.844" v="100"/>
        <pc:sldMasterMkLst>
          <pc:docMk/>
          <pc:sldMasterMk cId="2581483604" sldId="2147483660"/>
        </pc:sldMasterMkLst>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1301808518" sldId="2147483661"/>
          </pc:sldLayoutMkLst>
        </pc:sldLayoutChg>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2303932956" sldId="2147483662"/>
          </pc:sldLayoutMkLst>
        </pc:sldLayoutChg>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2695302177" sldId="2147483663"/>
          </pc:sldLayoutMkLst>
        </pc:sldLayoutChg>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179424420" sldId="2147483664"/>
          </pc:sldLayoutMkLst>
        </pc:sldLayoutChg>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131616814" sldId="2147483665"/>
          </pc:sldLayoutMkLst>
        </pc:sldLayoutChg>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3240140780" sldId="2147483666"/>
          </pc:sldLayoutMkLst>
        </pc:sldLayoutChg>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8554745" sldId="2147483667"/>
          </pc:sldLayoutMkLst>
        </pc:sldLayoutChg>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2912053993" sldId="2147483668"/>
          </pc:sldLayoutMkLst>
        </pc:sldLayoutChg>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1798705152" sldId="2147483669"/>
          </pc:sldLayoutMkLst>
        </pc:sldLayoutChg>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1799684658" sldId="2147483670"/>
          </pc:sldLayoutMkLst>
        </pc:sldLayoutChg>
        <pc:sldLayoutChg chg="add del mod replId">
          <pc:chgData name="VASSILOPOULOS Athena (DIGIT)" userId="S::athena.vassilopoulos@ec.europa.eu::3a9ed1ac-89b6-4c15-8bcb-beae0df3384a" providerId="AD" clId="Web-{69C46E66-9B8C-1BD7-BD77-73FA2747864A}" dt="2022-11-28T13:29:06.844" v="100"/>
          <pc:sldLayoutMkLst>
            <pc:docMk/>
            <pc:sldMasterMk cId="2581483604" sldId="2147483660"/>
            <pc:sldLayoutMk cId="390339499" sldId="2147483671"/>
          </pc:sldLayoutMkLst>
        </pc:sldLayoutChg>
      </pc:sldMasterChg>
    </pc:docChg>
  </pc:docChgLst>
  <pc:docChgLst>
    <pc:chgData name="BODINO Maria Claudia (DIGIT)" userId="S::mariaclaudia.bodino@ec.europa.eu::12842ee0-f64e-4708-aefb-36594b521ec0" providerId="AD" clId="Web-{33722D18-BD5E-4DE8-97E2-9BE9CE2C66C1}"/>
    <pc:docChg chg="sldOrd">
      <pc:chgData name="BODINO Maria Claudia (DIGIT)" userId="S::mariaclaudia.bodino@ec.europa.eu::12842ee0-f64e-4708-aefb-36594b521ec0" providerId="AD" clId="Web-{33722D18-BD5E-4DE8-97E2-9BE9CE2C66C1}" dt="2022-12-05T14:52:35.001" v="0"/>
      <pc:docMkLst>
        <pc:docMk/>
      </pc:docMkLst>
      <pc:sldChg chg="ord">
        <pc:chgData name="BODINO Maria Claudia (DIGIT)" userId="S::mariaclaudia.bodino@ec.europa.eu::12842ee0-f64e-4708-aefb-36594b521ec0" providerId="AD" clId="Web-{33722D18-BD5E-4DE8-97E2-9BE9CE2C66C1}" dt="2022-12-05T14:52:35.001" v="0"/>
        <pc:sldMkLst>
          <pc:docMk/>
          <pc:sldMk cId="2998538282" sldId="7432"/>
        </pc:sldMkLst>
      </pc:sldChg>
    </pc:docChg>
  </pc:docChgLst>
  <pc:docChgLst>
    <pc:chgData name="VASSILOPOULOS Athena (DIGIT)" userId="S::athena.vassilopoulos@ec.europa.eu::3a9ed1ac-89b6-4c15-8bcb-beae0df3384a" providerId="AD" clId="Web-{7FC0FCA0-C759-4D5B-AF44-AE5935135BB9}"/>
    <pc:docChg chg="delSld">
      <pc:chgData name="VASSILOPOULOS Athena (DIGIT)" userId="S::athena.vassilopoulos@ec.europa.eu::3a9ed1ac-89b6-4c15-8bcb-beae0df3384a" providerId="AD" clId="Web-{7FC0FCA0-C759-4D5B-AF44-AE5935135BB9}" dt="2022-11-29T08:29:28.204" v="0"/>
      <pc:docMkLst>
        <pc:docMk/>
      </pc:docMkLst>
      <pc:sldChg chg="del">
        <pc:chgData name="VASSILOPOULOS Athena (DIGIT)" userId="S::athena.vassilopoulos@ec.europa.eu::3a9ed1ac-89b6-4c15-8bcb-beae0df3384a" providerId="AD" clId="Web-{7FC0FCA0-C759-4D5B-AF44-AE5935135BB9}" dt="2022-11-29T08:29:28.204" v="0"/>
        <pc:sldMkLst>
          <pc:docMk/>
          <pc:sldMk cId="732236238" sldId="74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0FE1A-A120-4343-9C78-CE408E9BE20A}" type="datetimeFigureOut">
              <a:rPr lang="en-GB" smtClean="0"/>
              <a:t>10/03/2023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4696A-94AB-47AD-BE9D-E2C4F708BB09}" type="slidenum">
              <a:rPr lang="en-GB" smtClean="0"/>
              <a:t>‹#›</a:t>
            </a:fld>
            <a:endParaRPr lang="en-GB"/>
          </a:p>
        </p:txBody>
      </p:sp>
    </p:spTree>
    <p:extLst>
      <p:ext uri="{BB962C8B-B14F-4D97-AF65-F5344CB8AC3E}">
        <p14:creationId xmlns:p14="http://schemas.microsoft.com/office/powerpoint/2010/main" val="128937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Option 2: intro slide</a:t>
            </a:r>
          </a:p>
        </p:txBody>
      </p:sp>
      <p:sp>
        <p:nvSpPr>
          <p:cNvPr id="4" name="Slide Number Placeholder 3"/>
          <p:cNvSpPr>
            <a:spLocks noGrp="1"/>
          </p:cNvSpPr>
          <p:nvPr>
            <p:ph type="sldNum" sz="quarter" idx="5"/>
          </p:nvPr>
        </p:nvSpPr>
        <p:spPr/>
        <p:txBody>
          <a:bodyPr/>
          <a:lstStyle/>
          <a:p>
            <a:fld id="{3474696A-94AB-47AD-BE9D-E2C4F708BB09}" type="slidenum">
              <a:rPr lang="en-GB" smtClean="0"/>
              <a:t>1</a:t>
            </a:fld>
            <a:endParaRPr lang="en-GB" dirty="0"/>
          </a:p>
        </p:txBody>
      </p:sp>
    </p:spTree>
    <p:extLst>
      <p:ext uri="{BB962C8B-B14F-4D97-AF65-F5344CB8AC3E}">
        <p14:creationId xmlns:p14="http://schemas.microsoft.com/office/powerpoint/2010/main" val="114335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Sans-Serif"/>
              <a:buChar char="•"/>
            </a:pPr>
            <a:r>
              <a:rPr lang="en-US">
                <a:cs typeface="Calibri"/>
              </a:rPr>
              <a:t>Mention the number of pilots we had until now</a:t>
            </a:r>
            <a:endParaRPr lang="en-US"/>
          </a:p>
        </p:txBody>
      </p:sp>
      <p:sp>
        <p:nvSpPr>
          <p:cNvPr id="4" name="Slide Number Placeholder 3"/>
          <p:cNvSpPr>
            <a:spLocks noGrp="1"/>
          </p:cNvSpPr>
          <p:nvPr>
            <p:ph type="sldNum" sz="quarter" idx="5"/>
          </p:nvPr>
        </p:nvSpPr>
        <p:spPr/>
        <p:txBody>
          <a:bodyPr/>
          <a:lstStyle/>
          <a:p>
            <a:fld id="{3474696A-94AB-47AD-BE9D-E2C4F708BB09}" type="slidenum">
              <a:rPr lang="en-GB" smtClean="0"/>
              <a:t>10</a:t>
            </a:fld>
            <a:endParaRPr lang="en-GB"/>
          </a:p>
        </p:txBody>
      </p:sp>
    </p:spTree>
    <p:extLst>
      <p:ext uri="{BB962C8B-B14F-4D97-AF65-F5344CB8AC3E}">
        <p14:creationId xmlns:p14="http://schemas.microsoft.com/office/powerpoint/2010/main" val="334106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2</a:t>
            </a:fld>
            <a:endParaRPr lang="en-GB"/>
          </a:p>
        </p:txBody>
      </p:sp>
    </p:spTree>
    <p:extLst>
      <p:ext uri="{BB962C8B-B14F-4D97-AF65-F5344CB8AC3E}">
        <p14:creationId xmlns:p14="http://schemas.microsoft.com/office/powerpoint/2010/main" val="47500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3</a:t>
            </a:fld>
            <a:endParaRPr lang="en-GB"/>
          </a:p>
        </p:txBody>
      </p:sp>
    </p:spTree>
    <p:extLst>
      <p:ext uri="{BB962C8B-B14F-4D97-AF65-F5344CB8AC3E}">
        <p14:creationId xmlns:p14="http://schemas.microsoft.com/office/powerpoint/2010/main" val="304553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Sans-Serif"/>
              <a:buChar char="•"/>
            </a:pPr>
            <a:r>
              <a:rPr lang="en-US"/>
              <a:t>Interested in data-driven decision-making</a:t>
            </a:r>
          </a:p>
          <a:p>
            <a:pPr marL="342900" indent="-342900">
              <a:buFont typeface="Arial,Sans-Serif"/>
              <a:buChar char="•"/>
            </a:pPr>
            <a:r>
              <a:rPr lang="en-US"/>
              <a:t>Experiment with</a:t>
            </a:r>
            <a:r>
              <a:rPr lang="en-US" b="1"/>
              <a:t> data analytics open-source tools</a:t>
            </a:r>
            <a:endParaRPr lang="en-US"/>
          </a:p>
          <a:p>
            <a:pPr marL="342900" indent="-342900">
              <a:buFont typeface="Arial,Sans-Serif"/>
              <a:buChar char="•"/>
            </a:pPr>
            <a:r>
              <a:rPr lang="en-US" b="1"/>
              <a:t>Move from hype to action</a:t>
            </a:r>
            <a:endParaRPr lang="en-US"/>
          </a:p>
        </p:txBody>
      </p:sp>
      <p:sp>
        <p:nvSpPr>
          <p:cNvPr id="4" name="Slide Number Placeholder 3"/>
          <p:cNvSpPr>
            <a:spLocks noGrp="1"/>
          </p:cNvSpPr>
          <p:nvPr>
            <p:ph type="sldNum" sz="quarter" idx="5"/>
          </p:nvPr>
        </p:nvSpPr>
        <p:spPr/>
        <p:txBody>
          <a:bodyPr/>
          <a:lstStyle/>
          <a:p>
            <a:fld id="{3474696A-94AB-47AD-BE9D-E2C4F708BB09}" type="slidenum">
              <a:rPr lang="en-GB" smtClean="0"/>
              <a:t>4</a:t>
            </a:fld>
            <a:endParaRPr lang="en-GB"/>
          </a:p>
        </p:txBody>
      </p:sp>
    </p:spTree>
    <p:extLst>
      <p:ext uri="{BB962C8B-B14F-4D97-AF65-F5344CB8AC3E}">
        <p14:creationId xmlns:p14="http://schemas.microsoft.com/office/powerpoint/2010/main" val="130780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5</a:t>
            </a:fld>
            <a:endParaRPr lang="en-GB"/>
          </a:p>
        </p:txBody>
      </p:sp>
    </p:spTree>
    <p:extLst>
      <p:ext uri="{BB962C8B-B14F-4D97-AF65-F5344CB8AC3E}">
        <p14:creationId xmlns:p14="http://schemas.microsoft.com/office/powerpoint/2010/main" val="383839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6</a:t>
            </a:fld>
            <a:endParaRPr lang="en-GB"/>
          </a:p>
        </p:txBody>
      </p:sp>
    </p:spTree>
    <p:extLst>
      <p:ext uri="{BB962C8B-B14F-4D97-AF65-F5344CB8AC3E}">
        <p14:creationId xmlns:p14="http://schemas.microsoft.com/office/powerpoint/2010/main" val="150500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474696A-94AB-47AD-BE9D-E2C4F708BB09}" type="slidenum">
              <a:rPr lang="en-GB" smtClean="0"/>
              <a:t>7</a:t>
            </a:fld>
            <a:endParaRPr lang="en-GB"/>
          </a:p>
        </p:txBody>
      </p:sp>
    </p:spTree>
    <p:extLst>
      <p:ext uri="{BB962C8B-B14F-4D97-AF65-F5344CB8AC3E}">
        <p14:creationId xmlns:p14="http://schemas.microsoft.com/office/powerpoint/2010/main" val="166138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Sans-Serif"/>
              <a:buChar char="•"/>
            </a:pPr>
            <a:r>
              <a:rPr lang="en-US">
                <a:cs typeface="Calibri"/>
              </a:rPr>
              <a:t>Mention the number of pilots we had until now</a:t>
            </a:r>
            <a:endParaRPr lang="en-US"/>
          </a:p>
        </p:txBody>
      </p:sp>
      <p:sp>
        <p:nvSpPr>
          <p:cNvPr id="4" name="Slide Number Placeholder 3"/>
          <p:cNvSpPr>
            <a:spLocks noGrp="1"/>
          </p:cNvSpPr>
          <p:nvPr>
            <p:ph type="sldNum" sz="quarter" idx="5"/>
          </p:nvPr>
        </p:nvSpPr>
        <p:spPr/>
        <p:txBody>
          <a:bodyPr/>
          <a:lstStyle/>
          <a:p>
            <a:fld id="{3474696A-94AB-47AD-BE9D-E2C4F708BB09}" type="slidenum">
              <a:rPr lang="en-GB" smtClean="0"/>
              <a:t>8</a:t>
            </a:fld>
            <a:endParaRPr lang="en-GB"/>
          </a:p>
        </p:txBody>
      </p:sp>
    </p:spTree>
    <p:extLst>
      <p:ext uri="{BB962C8B-B14F-4D97-AF65-F5344CB8AC3E}">
        <p14:creationId xmlns:p14="http://schemas.microsoft.com/office/powerpoint/2010/main" val="3946511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Sans-Serif"/>
              <a:buChar char="•"/>
            </a:pPr>
            <a:r>
              <a:rPr lang="en-US">
                <a:cs typeface="Calibri"/>
              </a:rPr>
              <a:t>Mention the number of pilots we had until now</a:t>
            </a:r>
            <a:endParaRPr lang="en-US"/>
          </a:p>
        </p:txBody>
      </p:sp>
      <p:sp>
        <p:nvSpPr>
          <p:cNvPr id="4" name="Slide Number Placeholder 3"/>
          <p:cNvSpPr>
            <a:spLocks noGrp="1"/>
          </p:cNvSpPr>
          <p:nvPr>
            <p:ph type="sldNum" sz="quarter" idx="5"/>
          </p:nvPr>
        </p:nvSpPr>
        <p:spPr/>
        <p:txBody>
          <a:bodyPr/>
          <a:lstStyle/>
          <a:p>
            <a:fld id="{3474696A-94AB-47AD-BE9D-E2C4F708BB09}" type="slidenum">
              <a:rPr lang="en-GB" smtClean="0"/>
              <a:t>9</a:t>
            </a:fld>
            <a:endParaRPr lang="en-GB"/>
          </a:p>
        </p:txBody>
      </p:sp>
    </p:spTree>
    <p:extLst>
      <p:ext uri="{BB962C8B-B14F-4D97-AF65-F5344CB8AC3E}">
        <p14:creationId xmlns:p14="http://schemas.microsoft.com/office/powerpoint/2010/main" val="40897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7FCBA57-BF8F-6442-BDF3-83435EA28DAE}" type="datetimeFigureOut">
              <a:rPr lang="fr-FR" smtClean="0"/>
              <a:t>10/03/2023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75160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7FCBA57-BF8F-6442-BDF3-83435EA28DAE}" type="datetimeFigureOut">
              <a:rPr lang="fr-FR" smtClean="0"/>
              <a:t>10/03/2023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10912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7FCBA57-BF8F-6442-BDF3-83435EA28DAE}" type="datetimeFigureOut">
              <a:rPr lang="fr-FR" smtClean="0"/>
              <a:t>10/03/2023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6512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7FCBA57-BF8F-6442-BDF3-83435EA28DAE}" type="datetimeFigureOut">
              <a:rPr lang="fr-FR" smtClean="0"/>
              <a:t>10/03/2023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77558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7FCBA57-BF8F-6442-BDF3-83435EA28DAE}" type="datetimeFigureOut">
              <a:rPr lang="fr-FR" smtClean="0"/>
              <a:t>10/03/2023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1154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7FCBA57-BF8F-6442-BDF3-83435EA28DAE}" type="datetimeFigureOut">
              <a:rPr lang="fr-FR" smtClean="0"/>
              <a:t>10/03/2023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7171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7FCBA57-BF8F-6442-BDF3-83435EA28DAE}" type="datetimeFigureOut">
              <a:rPr lang="fr-FR" smtClean="0"/>
              <a:t>10/03/2023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205290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87FCBA57-BF8F-6442-BDF3-83435EA28DAE}" type="datetimeFigureOut">
              <a:rPr lang="fr-FR" smtClean="0"/>
              <a:t>10/03/2023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175952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FCBA57-BF8F-6442-BDF3-83435EA28DAE}" type="datetimeFigureOut">
              <a:rPr lang="fr-FR" smtClean="0"/>
              <a:t>10/03/2023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149409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7FCBA57-BF8F-6442-BDF3-83435EA28DAE}" type="datetimeFigureOut">
              <a:rPr lang="fr-FR" smtClean="0"/>
              <a:t>10/03/2023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80614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7FCBA57-BF8F-6442-BDF3-83435EA28DAE}" type="datetimeFigureOut">
              <a:rPr lang="fr-FR" smtClean="0"/>
              <a:t>10/03/2023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192A6-7C69-4D45-AA82-B7C6F29676FC}" type="slidenum">
              <a:rPr lang="fr-FR" smtClean="0"/>
              <a:t>‹#›</a:t>
            </a:fld>
            <a:endParaRPr lang="fr-FR"/>
          </a:p>
        </p:txBody>
      </p:sp>
    </p:spTree>
    <p:extLst>
      <p:ext uri="{BB962C8B-B14F-4D97-AF65-F5344CB8AC3E}">
        <p14:creationId xmlns:p14="http://schemas.microsoft.com/office/powerpoint/2010/main" val="43187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CBA57-BF8F-6442-BDF3-83435EA28DAE}" type="datetimeFigureOut">
              <a:rPr lang="fr-FR" smtClean="0"/>
              <a:t>10/03/2023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192A6-7C69-4D45-AA82-B7C6F29676FC}" type="slidenum">
              <a:rPr lang="fr-FR" smtClean="0"/>
              <a:t>‹#›</a:t>
            </a:fld>
            <a:endParaRPr lang="fr-FR"/>
          </a:p>
        </p:txBody>
      </p:sp>
    </p:spTree>
    <p:extLst>
      <p:ext uri="{BB962C8B-B14F-4D97-AF65-F5344CB8AC3E}">
        <p14:creationId xmlns:p14="http://schemas.microsoft.com/office/powerpoint/2010/main" val="25073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big-data-test-infrastructure.ec.europa.eu/index_en" TargetMode="External"/><Relationship Id="rId5" Type="http://schemas.openxmlformats.org/officeDocument/2006/relationships/image" Target="../media/image43.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14.sv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0.svg"/><Relationship Id="rId5" Type="http://schemas.openxmlformats.org/officeDocument/2006/relationships/image" Target="../media/image12.sv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big-data-test-infrastructure.ec.europa.eu/service-offering_en"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iswc2022.semanticweb.org/index.php/accepted-papers/" TargetMode="External"/><Relationship Id="rId5" Type="http://schemas.openxmlformats.org/officeDocument/2006/relationships/image" Target="../media/image18.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2.png"/><Relationship Id="rId18" Type="http://schemas.openxmlformats.org/officeDocument/2006/relationships/image" Target="../media/image41.svg"/><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image" Target="../media/image35.svg"/><Relationship Id="rId17" Type="http://schemas.openxmlformats.org/officeDocument/2006/relationships/image" Target="../media/image24.png"/><Relationship Id="rId2" Type="http://schemas.openxmlformats.org/officeDocument/2006/relationships/notesSlide" Target="../notesSlides/notesSlide9.xml"/><Relationship Id="rId16" Type="http://schemas.openxmlformats.org/officeDocument/2006/relationships/image" Target="../media/image39.svg"/><Relationship Id="rId1" Type="http://schemas.openxmlformats.org/officeDocument/2006/relationships/slideLayout" Target="../slideLayouts/slideLayout2.xml"/><Relationship Id="rId6" Type="http://schemas.openxmlformats.org/officeDocument/2006/relationships/hyperlink" Target="https://big-data-test-infrastructure.ec.europa.eu/apply-bdti_en" TargetMode="External"/><Relationship Id="rId11" Type="http://schemas.openxmlformats.org/officeDocument/2006/relationships/image" Target="../media/image21.png"/><Relationship Id="rId5" Type="http://schemas.openxmlformats.org/officeDocument/2006/relationships/image" Target="../media/image29.svg"/><Relationship Id="rId15" Type="http://schemas.openxmlformats.org/officeDocument/2006/relationships/image" Target="../media/image23.png"/><Relationship Id="rId10" Type="http://schemas.openxmlformats.org/officeDocument/2006/relationships/image" Target="../media/image33.svg"/><Relationship Id="rId4" Type="http://schemas.openxmlformats.org/officeDocument/2006/relationships/image" Target="../media/image18.png"/><Relationship Id="rId9" Type="http://schemas.openxmlformats.org/officeDocument/2006/relationships/image" Target="../media/image20.png"/><Relationship Id="rId1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Diagram&#10;&#10;Description automatically generated">
            <a:extLst>
              <a:ext uri="{FF2B5EF4-FFF2-40B4-BE49-F238E27FC236}">
                <a16:creationId xmlns:a16="http://schemas.microsoft.com/office/drawing/2014/main" id="{8DBFDACD-29A6-7AFF-B0DA-1DA8A0C95C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178" r="9089" b="15899"/>
          <a:stretch/>
        </p:blipFill>
        <p:spPr>
          <a:xfrm>
            <a:off x="6779422" y="559288"/>
            <a:ext cx="5414014" cy="4292225"/>
          </a:xfrm>
          <a:prstGeom prst="rect">
            <a:avLst/>
          </a:prstGeom>
        </p:spPr>
      </p:pic>
      <p:sp>
        <p:nvSpPr>
          <p:cNvPr id="24" name="Rectangle 23">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1A1E1C10-FC5C-08B2-4C85-B691C99F8C43}"/>
              </a:ext>
            </a:extLst>
          </p:cNvPr>
          <p:cNvSpPr txBox="1">
            <a:spLocks/>
          </p:cNvSpPr>
          <p:nvPr/>
        </p:nvSpPr>
        <p:spPr>
          <a:xfrm>
            <a:off x="380288" y="1024671"/>
            <a:ext cx="7332477" cy="32041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kern="1200">
                <a:solidFill>
                  <a:schemeClr val="accent5"/>
                </a:solidFill>
                <a:latin typeface="+mj-lt"/>
                <a:ea typeface="+mj-ea"/>
                <a:cs typeface="+mj-cs"/>
              </a:defRPr>
            </a:lvl1pPr>
          </a:lstStyle>
          <a:p>
            <a:pPr marL="12700" indent="-1270">
              <a:spcAft>
                <a:spcPts val="600"/>
              </a:spcAft>
              <a:defRPr/>
            </a:pPr>
            <a:r>
              <a:rPr lang="en-US" sz="3600" b="1" dirty="0">
                <a:solidFill>
                  <a:schemeClr val="tx1"/>
                </a:solidFill>
                <a:ea typeface="+mj-lt"/>
                <a:cs typeface="+mj-lt"/>
              </a:rPr>
              <a:t>Enabling a data-driven public sector</a:t>
            </a:r>
          </a:p>
          <a:p>
            <a:pPr marL="12700" indent="-1270">
              <a:spcAft>
                <a:spcPts val="600"/>
              </a:spcAft>
              <a:defRPr/>
            </a:pPr>
            <a:r>
              <a:rPr lang="en-US" sz="3600" i="1" dirty="0">
                <a:ea typeface="+mj-lt"/>
                <a:cs typeface="+mj-lt"/>
              </a:rPr>
              <a:t/>
            </a:r>
            <a:br>
              <a:rPr lang="en-US" sz="3600" i="1" dirty="0">
                <a:ea typeface="+mj-lt"/>
                <a:cs typeface="+mj-lt"/>
              </a:rPr>
            </a:br>
            <a:r>
              <a:rPr lang="en-US" sz="3200" i="1" dirty="0">
                <a:solidFill>
                  <a:schemeClr val="tx1"/>
                </a:solidFill>
                <a:highlight>
                  <a:srgbClr val="F4C226"/>
                </a:highlight>
                <a:ea typeface="+mj-lt"/>
                <a:cs typeface="+mj-lt"/>
              </a:rPr>
              <a:t>From hype to action using </a:t>
            </a:r>
          </a:p>
          <a:p>
            <a:pPr marL="12700" indent="-1270">
              <a:spcAft>
                <a:spcPts val="600"/>
              </a:spcAft>
              <a:defRPr/>
            </a:pPr>
            <a:r>
              <a:rPr lang="en-US" sz="3200" i="1" dirty="0">
                <a:solidFill>
                  <a:schemeClr val="tx1"/>
                </a:solidFill>
                <a:highlight>
                  <a:srgbClr val="F4C226"/>
                </a:highlight>
                <a:ea typeface="+mj-lt"/>
                <a:cs typeface="+mj-lt"/>
              </a:rPr>
              <a:t>the </a:t>
            </a:r>
            <a:r>
              <a:rPr kumimoji="0" lang="en-US" sz="3200" b="1" i="1" u="none" strike="noStrike" cap="none" spc="0" normalizeH="0" baseline="0" noProof="0" dirty="0">
                <a:ln>
                  <a:noFill/>
                </a:ln>
                <a:solidFill>
                  <a:schemeClr val="tx1"/>
                </a:solidFill>
                <a:effectLst/>
                <a:highlight>
                  <a:srgbClr val="F4C226"/>
                </a:highlight>
                <a:uLnTx/>
                <a:uFillTx/>
                <a:ea typeface="+mj-lt"/>
                <a:cs typeface="+mj-lt"/>
              </a:rPr>
              <a:t>Big Data Test Infrastructure (BDTI)</a:t>
            </a:r>
            <a:r>
              <a:rPr lang="en-US" sz="3200" b="1" dirty="0">
                <a:solidFill>
                  <a:schemeClr val="tx1"/>
                </a:solidFill>
                <a:highlight>
                  <a:srgbClr val="F4C226"/>
                </a:highlight>
                <a:ea typeface="+mj-lt"/>
                <a:cs typeface="+mj-lt"/>
              </a:rPr>
              <a:t> </a:t>
            </a:r>
            <a:endParaRPr lang="en-US" sz="3600" b="1" dirty="0">
              <a:solidFill>
                <a:schemeClr val="tx1"/>
              </a:solidFill>
              <a:highlight>
                <a:srgbClr val="F4C226"/>
              </a:highlight>
              <a:cs typeface="Calibri Light" panose="020F0302020204030204"/>
            </a:endParaRP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picture containing application&#10;&#10;Description automatically generated">
            <a:extLst>
              <a:ext uri="{FF2B5EF4-FFF2-40B4-BE49-F238E27FC236}">
                <a16:creationId xmlns:a16="http://schemas.microsoft.com/office/drawing/2014/main" id="{D8635383-4359-D64A-CAE2-8762C952C90D}"/>
              </a:ext>
            </a:extLst>
          </p:cNvPr>
          <p:cNvPicPr>
            <a:picLocks noChangeAspect="1"/>
          </p:cNvPicPr>
          <p:nvPr/>
        </p:nvPicPr>
        <p:blipFill>
          <a:blip r:embed="rId4"/>
          <a:stretch>
            <a:fillRect/>
          </a:stretch>
        </p:blipFill>
        <p:spPr>
          <a:xfrm>
            <a:off x="381707" y="5671134"/>
            <a:ext cx="1231236" cy="854590"/>
          </a:xfrm>
          <a:prstGeom prst="rect">
            <a:avLst/>
          </a:prstGeom>
        </p:spPr>
      </p:pic>
      <p:sp>
        <p:nvSpPr>
          <p:cNvPr id="5" name="Content Placeholder 4">
            <a:extLst>
              <a:ext uri="{FF2B5EF4-FFF2-40B4-BE49-F238E27FC236}">
                <a16:creationId xmlns:a16="http://schemas.microsoft.com/office/drawing/2014/main" id="{F7FBD5B6-A38C-AA09-9B75-9B5B944D5022}"/>
              </a:ext>
            </a:extLst>
          </p:cNvPr>
          <p:cNvSpPr txBox="1">
            <a:spLocks/>
          </p:cNvSpPr>
          <p:nvPr/>
        </p:nvSpPr>
        <p:spPr bwMode="auto">
          <a:xfrm>
            <a:off x="1850606" y="5775812"/>
            <a:ext cx="3498096"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0" algn="l" rtl="0" eaLnBrk="0" fontAlgn="base" hangingPunct="0">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228600" indent="-228600" algn="l" rtl="0" eaLnBrk="0" fontAlgn="base" hangingPunct="0">
              <a:spcBef>
                <a:spcPct val="20000"/>
              </a:spcBef>
              <a:spcAft>
                <a:spcPct val="0"/>
              </a:spcAft>
              <a:defRPr sz="3000" b="1">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defRPr/>
            </a:pPr>
            <a:r>
              <a:rPr kumimoji="0" lang="en-GB" sz="1100" b="1" i="0" u="none" strike="noStrike" kern="0" cap="none" spc="0" normalizeH="0" baseline="0" noProof="0" dirty="0">
                <a:ln>
                  <a:noFill/>
                </a:ln>
                <a:solidFill>
                  <a:schemeClr val="tx1"/>
                </a:solidFill>
                <a:effectLst/>
                <a:uLnTx/>
                <a:uFillTx/>
                <a:latin typeface="Verdana"/>
                <a:ea typeface="+mn-ea"/>
                <a:cs typeface="+mn-cs"/>
              </a:rPr>
              <a:t>DG CNECT</a:t>
            </a:r>
            <a:endParaRPr lang="en-GB" sz="1100" b="1" i="0" u="none" strike="noStrike" kern="0" cap="none" spc="0" normalizeH="0" baseline="0" noProof="0" dirty="0">
              <a:ln>
                <a:noFill/>
              </a:ln>
              <a:solidFill>
                <a:schemeClr val="tx1"/>
              </a:solidFill>
              <a:effectLst/>
              <a:uLnTx/>
              <a:uFillTx/>
              <a:latin typeface="Verdana"/>
              <a:ea typeface="Verdana"/>
            </a:endParaRPr>
          </a:p>
          <a:p>
            <a:pPr marL="0">
              <a:buClr>
                <a:srgbClr val="FFFFFF"/>
              </a:buClr>
              <a:defRPr/>
            </a:pPr>
            <a:r>
              <a:rPr kumimoji="0" lang="en-GB" sz="1100" b="0" i="0" u="none" strike="noStrike" kern="0" cap="none" spc="0" normalizeH="0" baseline="0" noProof="0" dirty="0">
                <a:ln>
                  <a:noFill/>
                </a:ln>
                <a:solidFill>
                  <a:schemeClr val="tx1"/>
                </a:solidFill>
                <a:effectLst/>
                <a:uLnTx/>
                <a:uFillTx/>
                <a:latin typeface="Verdana"/>
                <a:ea typeface="+mn-ea"/>
                <a:cs typeface="+mn-cs"/>
              </a:rPr>
              <a:t>Directorate-General for Communications</a:t>
            </a:r>
            <a:r>
              <a:rPr lang="en-GB" sz="1100" b="0" kern="0" dirty="0">
                <a:solidFill>
                  <a:schemeClr val="tx1"/>
                </a:solidFill>
                <a:latin typeface="Verdana"/>
              </a:rPr>
              <a:t> </a:t>
            </a:r>
            <a:endParaRPr lang="en-GB" sz="1100" b="0" i="0" u="none" strike="noStrike" kern="0" cap="none" spc="0" normalizeH="0" baseline="0" noProof="0" dirty="0">
              <a:ln>
                <a:noFill/>
              </a:ln>
              <a:solidFill>
                <a:schemeClr val="tx1"/>
              </a:solidFill>
              <a:effectLst/>
              <a:uLnTx/>
              <a:uFillTx/>
              <a:latin typeface="Verdana"/>
              <a:ea typeface="Verdana"/>
            </a:endParaRPr>
          </a:p>
          <a:p>
            <a:pPr marL="0">
              <a:buClr>
                <a:srgbClr val="FFFFFF"/>
              </a:buClr>
              <a:defRPr/>
            </a:pPr>
            <a:r>
              <a:rPr kumimoji="0" lang="en-GB" sz="1100" b="0" i="0" u="none" strike="noStrike" kern="0" cap="none" spc="0" normalizeH="0" baseline="0" noProof="0" dirty="0">
                <a:ln>
                  <a:noFill/>
                </a:ln>
                <a:solidFill>
                  <a:schemeClr val="tx1"/>
                </a:solidFill>
                <a:effectLst/>
                <a:uLnTx/>
                <a:uFillTx/>
                <a:latin typeface="Verdana"/>
                <a:ea typeface="+mn-ea"/>
                <a:cs typeface="+mn-cs"/>
              </a:rPr>
              <a:t>Networks, Content and Technology</a:t>
            </a:r>
            <a:r>
              <a:rPr lang="en-GB" sz="1100" b="0" kern="0" dirty="0">
                <a:solidFill>
                  <a:schemeClr val="tx1"/>
                </a:solidFill>
                <a:latin typeface="Verdana"/>
              </a:rPr>
              <a:t> </a:t>
            </a:r>
            <a:endParaRPr lang="en-GB" sz="1100" b="0" i="0" u="none" strike="noStrike" kern="0" cap="none" spc="0" normalizeH="0" baseline="0" noProof="0" dirty="0">
              <a:ln>
                <a:noFill/>
              </a:ln>
              <a:solidFill>
                <a:schemeClr val="tx1"/>
              </a:solidFill>
              <a:effectLst/>
              <a:uLnTx/>
              <a:uFillTx/>
              <a:latin typeface="Verdana"/>
              <a:ea typeface="Verdana"/>
            </a:endParaRPr>
          </a:p>
        </p:txBody>
      </p:sp>
      <p:sp>
        <p:nvSpPr>
          <p:cNvPr id="7" name="Content Placeholder 4">
            <a:extLst>
              <a:ext uri="{FF2B5EF4-FFF2-40B4-BE49-F238E27FC236}">
                <a16:creationId xmlns:a16="http://schemas.microsoft.com/office/drawing/2014/main" id="{321DD2BC-18E5-A83C-3B58-BF6B2902DD82}"/>
              </a:ext>
            </a:extLst>
          </p:cNvPr>
          <p:cNvSpPr txBox="1">
            <a:spLocks/>
          </p:cNvSpPr>
          <p:nvPr/>
        </p:nvSpPr>
        <p:spPr bwMode="auto">
          <a:xfrm>
            <a:off x="4949464" y="5776388"/>
            <a:ext cx="15824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Clr>
                <a:schemeClr val="bg1"/>
              </a:buClr>
              <a:buFontTx/>
              <a:buNone/>
              <a:defRPr sz="2400" b="1" i="0">
                <a:solidFill>
                  <a:srgbClr val="99CCFF"/>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GB" sz="1100" b="1" i="0" u="none" strike="noStrike" kern="0" cap="none" spc="0" normalizeH="0" baseline="0" noProof="0" dirty="0">
                <a:ln>
                  <a:noFill/>
                </a:ln>
                <a:solidFill>
                  <a:schemeClr val="tx1"/>
                </a:solidFill>
                <a:effectLst/>
                <a:uLnTx/>
                <a:uFillTx/>
                <a:latin typeface="Verdana"/>
                <a:ea typeface="+mn-ea"/>
                <a:cs typeface="+mn-cs"/>
              </a:rPr>
              <a:t>DG DIGIT</a:t>
            </a:r>
            <a:endParaRPr lang="en-GB" sz="1100" b="1" i="0" u="none" strike="noStrike" kern="0" cap="none" spc="0" normalizeH="0" baseline="0" noProof="0" dirty="0">
              <a:ln>
                <a:noFill/>
              </a:ln>
              <a:solidFill>
                <a:schemeClr val="tx1"/>
              </a:solidFill>
              <a:effectLst/>
              <a:uLnTx/>
              <a:uFillTx/>
              <a:latin typeface="Verdana"/>
              <a:ea typeface="Verdana"/>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GB" sz="1100" b="0" i="0" u="none" strike="noStrike" kern="0" cap="none" spc="0" normalizeH="0" baseline="0" noProof="0" dirty="0">
                <a:ln>
                  <a:noFill/>
                </a:ln>
                <a:solidFill>
                  <a:schemeClr val="tx1"/>
                </a:solidFill>
                <a:effectLst/>
                <a:uLnTx/>
                <a:uFillTx/>
                <a:latin typeface="Verdana"/>
                <a:ea typeface="+mn-ea"/>
                <a:cs typeface="+mn-cs"/>
              </a:rPr>
              <a:t>Directorate-General</a:t>
            </a:r>
            <a:endParaRPr lang="en-GB" sz="1100" b="0" i="0" u="none" strike="noStrike" kern="0" cap="none" spc="0" normalizeH="0" baseline="0" noProof="0" dirty="0">
              <a:ln>
                <a:noFill/>
              </a:ln>
              <a:solidFill>
                <a:schemeClr val="tx1"/>
              </a:solidFill>
              <a:effectLst/>
              <a:uLnTx/>
              <a:uFillTx/>
              <a:latin typeface="Verdana"/>
              <a:ea typeface="Verdana"/>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GB" sz="1100" b="0" i="0" u="none" strike="noStrike" kern="0" cap="none" spc="0" normalizeH="0" baseline="0" noProof="0" dirty="0">
                <a:ln>
                  <a:noFill/>
                </a:ln>
                <a:solidFill>
                  <a:schemeClr val="tx1"/>
                </a:solidFill>
                <a:effectLst/>
                <a:uLnTx/>
                <a:uFillTx/>
                <a:latin typeface="Verdana"/>
                <a:ea typeface="+mn-ea"/>
                <a:cs typeface="+mn-cs"/>
              </a:rPr>
              <a:t>for Informatics</a:t>
            </a:r>
            <a:endParaRPr lang="en-GB" sz="1100" b="0" i="0" u="none" strike="noStrike" kern="0" cap="none" spc="0" normalizeH="0" baseline="0" noProof="0" dirty="0">
              <a:ln>
                <a:noFill/>
              </a:ln>
              <a:solidFill>
                <a:schemeClr val="tx1"/>
              </a:solidFill>
              <a:effectLst/>
              <a:uLnTx/>
              <a:uFillTx/>
              <a:latin typeface="Verdana"/>
              <a:ea typeface="Verdana"/>
            </a:endParaRPr>
          </a:p>
        </p:txBody>
      </p:sp>
    </p:spTree>
    <p:extLst>
      <p:ext uri="{BB962C8B-B14F-4D97-AF65-F5344CB8AC3E}">
        <p14:creationId xmlns:p14="http://schemas.microsoft.com/office/powerpoint/2010/main" val="2990658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869577" y="1194547"/>
            <a:ext cx="86374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alibri Light"/>
                <a:cs typeface="Calibri Light"/>
              </a:rPr>
              <a:t>Contact details</a:t>
            </a:r>
            <a:endParaRPr lang="en-US" sz="3200">
              <a:cs typeface="Calibri"/>
            </a:endParaRPr>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92" name="Rectangle 91">
            <a:extLst>
              <a:ext uri="{FF2B5EF4-FFF2-40B4-BE49-F238E27FC236}">
                <a16:creationId xmlns:a16="http://schemas.microsoft.com/office/drawing/2014/main" id="{FA22910F-3F4E-7B0A-59F0-AD3E7D94D511}"/>
              </a:ext>
            </a:extLst>
          </p:cNvPr>
          <p:cNvSpPr/>
          <p:nvPr/>
        </p:nvSpPr>
        <p:spPr>
          <a:xfrm>
            <a:off x="974487" y="1916336"/>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7" descr="Email outline">
            <a:extLst>
              <a:ext uri="{FF2B5EF4-FFF2-40B4-BE49-F238E27FC236}">
                <a16:creationId xmlns:a16="http://schemas.microsoft.com/office/drawing/2014/main" id="{AB317D3F-C4DC-FDB3-098F-3D3E02E64BA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714065" y="2847983"/>
            <a:ext cx="914400" cy="914400"/>
          </a:xfrm>
          <a:prstGeom prst="rect">
            <a:avLst/>
          </a:prstGeom>
        </p:spPr>
      </p:pic>
      <p:sp>
        <p:nvSpPr>
          <p:cNvPr id="8" name="TextBox 7">
            <a:extLst>
              <a:ext uri="{FF2B5EF4-FFF2-40B4-BE49-F238E27FC236}">
                <a16:creationId xmlns:a16="http://schemas.microsoft.com/office/drawing/2014/main" id="{DBA2CDC7-E90C-373B-E6D3-5383FE5688C7}"/>
              </a:ext>
            </a:extLst>
          </p:cNvPr>
          <p:cNvSpPr txBox="1"/>
          <p:nvPr/>
        </p:nvSpPr>
        <p:spPr>
          <a:xfrm>
            <a:off x="3805518" y="3115594"/>
            <a:ext cx="46594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tx2"/>
                </a:solidFill>
                <a:latin typeface="Calibri Light"/>
                <a:cs typeface="Calibri Light"/>
              </a:rPr>
              <a:t>EC-BDTI-PILOTS@ec.europa.eu</a:t>
            </a:r>
            <a:r>
              <a:rPr lang="en-US" sz="2800">
                <a:solidFill>
                  <a:schemeClr val="tx2"/>
                </a:solidFill>
                <a:latin typeface="Calibri Light"/>
                <a:cs typeface="Calibri"/>
              </a:rPr>
              <a:t>​</a:t>
            </a:r>
            <a:endParaRPr lang="en-US" sz="2800">
              <a:solidFill>
                <a:schemeClr val="tx2"/>
              </a:solidFill>
              <a:latin typeface="Calibri Light"/>
              <a:cs typeface="Calibri Light"/>
            </a:endParaRPr>
          </a:p>
        </p:txBody>
      </p:sp>
      <p:sp>
        <p:nvSpPr>
          <p:cNvPr id="10" name="Text Placeholder 24">
            <a:extLst>
              <a:ext uri="{FF2B5EF4-FFF2-40B4-BE49-F238E27FC236}">
                <a16:creationId xmlns:a16="http://schemas.microsoft.com/office/drawing/2014/main" id="{935E9D4E-C75B-0415-FD4A-8B8688AE588E}"/>
              </a:ext>
            </a:extLst>
          </p:cNvPr>
          <p:cNvSpPr txBox="1">
            <a:spLocks/>
          </p:cNvSpPr>
          <p:nvPr/>
        </p:nvSpPr>
        <p:spPr>
          <a:xfrm>
            <a:off x="2898134" y="2111155"/>
            <a:ext cx="6608936" cy="8448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spcAft>
                <a:spcPct val="0"/>
              </a:spcAft>
              <a:buNone/>
              <a:defRPr/>
            </a:pPr>
            <a:r>
              <a:rPr lang="en-US" sz="2000" b="1" dirty="0">
                <a:solidFill>
                  <a:srgbClr val="443187"/>
                </a:solidFill>
                <a:latin typeface="Calibri Light"/>
                <a:cs typeface="Calibri Light"/>
              </a:rPr>
              <a:t>To submit your application for the BDTI or for more information, </a:t>
            </a:r>
            <a:r>
              <a:rPr lang="en-US" sz="2000" b="1" dirty="0">
                <a:latin typeface="Calibri Light"/>
                <a:cs typeface="Calibri Light"/>
              </a:rPr>
              <a:t/>
            </a:r>
            <a:br>
              <a:rPr lang="en-US" sz="2000" b="1" dirty="0">
                <a:latin typeface="Calibri Light"/>
                <a:cs typeface="Calibri Light"/>
              </a:rPr>
            </a:br>
            <a:r>
              <a:rPr lang="en-US" sz="2000" b="1" u="sng" dirty="0">
                <a:solidFill>
                  <a:srgbClr val="443187"/>
                </a:solidFill>
                <a:latin typeface="Calibri Light"/>
                <a:cs typeface="Calibri Light"/>
              </a:rPr>
              <a:t>do not hesitate </a:t>
            </a:r>
            <a:r>
              <a:rPr lang="en-US" sz="2000" b="1" dirty="0">
                <a:solidFill>
                  <a:srgbClr val="443187"/>
                </a:solidFill>
                <a:latin typeface="Calibri Light"/>
                <a:cs typeface="Calibri Light"/>
              </a:rPr>
              <a:t>to contact us:</a:t>
            </a:r>
          </a:p>
        </p:txBody>
      </p:sp>
      <p:sp>
        <p:nvSpPr>
          <p:cNvPr id="11" name="Text Placeholder 24">
            <a:extLst>
              <a:ext uri="{FF2B5EF4-FFF2-40B4-BE49-F238E27FC236}">
                <a16:creationId xmlns:a16="http://schemas.microsoft.com/office/drawing/2014/main" id="{7E150C74-3DEF-7CF3-AEA6-FA088D8B0734}"/>
              </a:ext>
            </a:extLst>
          </p:cNvPr>
          <p:cNvSpPr txBox="1">
            <a:spLocks/>
          </p:cNvSpPr>
          <p:nvPr/>
        </p:nvSpPr>
        <p:spPr>
          <a:xfrm>
            <a:off x="2539048" y="3922022"/>
            <a:ext cx="7108578" cy="1324892"/>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spcBef>
                <a:spcPts val="1333"/>
              </a:spcBef>
              <a:spcAft>
                <a:spcPct val="0"/>
              </a:spcAft>
              <a:buNone/>
              <a:defRPr/>
            </a:pPr>
            <a:r>
              <a:rPr lang="en-US" sz="2000" b="1" dirty="0">
                <a:solidFill>
                  <a:srgbClr val="443187"/>
                </a:solidFill>
                <a:latin typeface="Calibri Light"/>
                <a:cs typeface="Calibri Light"/>
              </a:rPr>
              <a:t>For additional information please visit our website:</a:t>
            </a:r>
          </a:p>
          <a:p>
            <a:pPr marL="0" indent="0" algn="ctr" defTabSz="1219170">
              <a:spcBef>
                <a:spcPts val="1333"/>
              </a:spcBef>
              <a:spcAft>
                <a:spcPct val="0"/>
              </a:spcAft>
              <a:buNone/>
              <a:defRPr/>
            </a:pPr>
            <a:r>
              <a:rPr lang="en-US" sz="1800" dirty="0">
                <a:hlinkClick r:id="rId6"/>
              </a:rPr>
              <a:t>Big Data Test Infrastructure (BDTI) (europa.eu)</a:t>
            </a:r>
            <a:endParaRPr lang="en-US" dirty="0"/>
          </a:p>
        </p:txBody>
      </p:sp>
    </p:spTree>
    <p:extLst>
      <p:ext uri="{BB962C8B-B14F-4D97-AF65-F5344CB8AC3E}">
        <p14:creationId xmlns:p14="http://schemas.microsoft.com/office/powerpoint/2010/main" val="256546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813511" y="607403"/>
            <a:ext cx="91092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latin typeface="Calibri Light"/>
                <a:cs typeface="Calibri Light"/>
              </a:rPr>
              <a:t>What is the Big Data Test Infrastructure (BDTI)?</a:t>
            </a:r>
            <a:r>
              <a:rPr lang="en-US" sz="3600" dirty="0">
                <a:latin typeface="Calibri Light"/>
                <a:cs typeface="Calibri"/>
              </a:rPr>
              <a:t>​</a:t>
            </a:r>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87" name="Graphic 87" descr="Euro with solid fill">
            <a:extLst>
              <a:ext uri="{FF2B5EF4-FFF2-40B4-BE49-F238E27FC236}">
                <a16:creationId xmlns:a16="http://schemas.microsoft.com/office/drawing/2014/main" id="{D933769B-B7D3-591A-0A5A-B95B5C33659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882064" y="2586667"/>
            <a:ext cx="914400" cy="914400"/>
          </a:xfrm>
          <a:prstGeom prst="rect">
            <a:avLst/>
          </a:prstGeom>
        </p:spPr>
      </p:pic>
      <p:sp>
        <p:nvSpPr>
          <p:cNvPr id="89" name="TextBox 88">
            <a:extLst>
              <a:ext uri="{FF2B5EF4-FFF2-40B4-BE49-F238E27FC236}">
                <a16:creationId xmlns:a16="http://schemas.microsoft.com/office/drawing/2014/main" id="{07556B9B-BC22-0E7C-B0FA-41C01EAFB71D}"/>
              </a:ext>
            </a:extLst>
          </p:cNvPr>
          <p:cNvSpPr txBox="1"/>
          <p:nvPr/>
        </p:nvSpPr>
        <p:spPr>
          <a:xfrm>
            <a:off x="695325" y="3525370"/>
            <a:ext cx="3980889"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Calibri Light"/>
                <a:cs typeface="Calibri Light"/>
              </a:rPr>
              <a:t>Six months free of charge service</a:t>
            </a:r>
            <a:r>
              <a:rPr lang="en-GB" sz="2000" dirty="0">
                <a:latin typeface="Calibri Light"/>
                <a:cs typeface="Calibri Light"/>
              </a:rPr>
              <a:t> </a:t>
            </a:r>
          </a:p>
          <a:p>
            <a:pPr algn="ctr"/>
            <a:r>
              <a:rPr lang="en-GB" sz="2000" dirty="0">
                <a:latin typeface="Calibri Light"/>
                <a:ea typeface="+mn-lt"/>
                <a:cs typeface="+mn-lt"/>
              </a:rPr>
              <a:t>for the EU public sector</a:t>
            </a:r>
            <a:endParaRPr lang="en-US" sz="2000" dirty="0">
              <a:latin typeface="Calibri Light"/>
              <a:cs typeface="Calibri"/>
            </a:endParaRPr>
          </a:p>
          <a:p>
            <a:endParaRPr lang="en-GB" dirty="0">
              <a:cs typeface="Calibri"/>
            </a:endParaRPr>
          </a:p>
        </p:txBody>
      </p:sp>
      <p:sp>
        <p:nvSpPr>
          <p:cNvPr id="90" name="TextBox 89">
            <a:extLst>
              <a:ext uri="{FF2B5EF4-FFF2-40B4-BE49-F238E27FC236}">
                <a16:creationId xmlns:a16="http://schemas.microsoft.com/office/drawing/2014/main" id="{0B4B3183-C85A-3C7C-102C-981697CABAF0}"/>
              </a:ext>
            </a:extLst>
          </p:cNvPr>
          <p:cNvSpPr txBox="1"/>
          <p:nvPr/>
        </p:nvSpPr>
        <p:spPr>
          <a:xfrm>
            <a:off x="4667248" y="3525370"/>
            <a:ext cx="355282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Calibri Light"/>
                <a:ea typeface="+mn-lt"/>
                <a:cs typeface="+mn-lt"/>
              </a:rPr>
              <a:t>Ready-to-use</a:t>
            </a:r>
            <a:r>
              <a:rPr lang="en-US" sz="2000" dirty="0">
                <a:latin typeface="Calibri Light"/>
                <a:ea typeface="+mn-lt"/>
                <a:cs typeface="+mn-lt"/>
              </a:rPr>
              <a:t> </a:t>
            </a:r>
            <a:r>
              <a:rPr lang="en-US" sz="2000" b="1" dirty="0">
                <a:latin typeface="Calibri Light"/>
                <a:ea typeface="+mn-lt"/>
                <a:cs typeface="+mn-lt"/>
              </a:rPr>
              <a:t>data analytics stack </a:t>
            </a:r>
            <a:r>
              <a:rPr lang="en-US" sz="2000" dirty="0">
                <a:latin typeface="Calibri Light"/>
                <a:ea typeface="+mn-lt"/>
                <a:cs typeface="+mn-lt"/>
              </a:rPr>
              <a:t>and support</a:t>
            </a:r>
            <a:endParaRPr lang="en-US" sz="2000" dirty="0">
              <a:latin typeface="Calibri Light"/>
              <a:cs typeface="Calibri"/>
            </a:endParaRPr>
          </a:p>
        </p:txBody>
      </p:sp>
      <p:sp>
        <p:nvSpPr>
          <p:cNvPr id="92" name="Rectangle 91">
            <a:extLst>
              <a:ext uri="{FF2B5EF4-FFF2-40B4-BE49-F238E27FC236}">
                <a16:creationId xmlns:a16="http://schemas.microsoft.com/office/drawing/2014/main" id="{FA22910F-3F4E-7B0A-59F0-AD3E7D94D511}"/>
              </a:ext>
            </a:extLst>
          </p:cNvPr>
          <p:cNvSpPr/>
          <p:nvPr/>
        </p:nvSpPr>
        <p:spPr>
          <a:xfrm>
            <a:off x="912902" y="1411091"/>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3" name="Graphic 93" descr="Research with solid fill">
            <a:extLst>
              <a:ext uri="{FF2B5EF4-FFF2-40B4-BE49-F238E27FC236}">
                <a16:creationId xmlns:a16="http://schemas.microsoft.com/office/drawing/2014/main" id="{D91736A2-E954-671A-286C-7A1E8F4A904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884917" y="2602006"/>
            <a:ext cx="914400" cy="914400"/>
          </a:xfrm>
          <a:prstGeom prst="rect">
            <a:avLst/>
          </a:prstGeom>
        </p:spPr>
      </p:pic>
      <p:pic>
        <p:nvPicPr>
          <p:cNvPr id="96" name="Graphic 96" descr="Cloud Computing with solid fill">
            <a:extLst>
              <a:ext uri="{FF2B5EF4-FFF2-40B4-BE49-F238E27FC236}">
                <a16:creationId xmlns:a16="http://schemas.microsoft.com/office/drawing/2014/main" id="{DB9C5210-441D-F35A-891B-FC89DDA5B52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627452" y="2565275"/>
            <a:ext cx="914400" cy="914400"/>
          </a:xfrm>
          <a:prstGeom prst="rect">
            <a:avLst/>
          </a:prstGeom>
        </p:spPr>
      </p:pic>
      <p:sp>
        <p:nvSpPr>
          <p:cNvPr id="99" name="TextBox 98">
            <a:extLst>
              <a:ext uri="{FF2B5EF4-FFF2-40B4-BE49-F238E27FC236}">
                <a16:creationId xmlns:a16="http://schemas.microsoft.com/office/drawing/2014/main" id="{47ACCA88-7F67-CBC0-56FC-D43447F9764D}"/>
              </a:ext>
            </a:extLst>
          </p:cNvPr>
          <p:cNvSpPr txBox="1"/>
          <p:nvPr/>
        </p:nvSpPr>
        <p:spPr>
          <a:xfrm>
            <a:off x="8094208" y="3525370"/>
            <a:ext cx="3980889"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Calibri Light"/>
                <a:ea typeface="+mn-lt"/>
                <a:cs typeface="+mn-lt"/>
              </a:rPr>
              <a:t>Cloud</a:t>
            </a:r>
            <a:r>
              <a:rPr lang="en-US" sz="2000" dirty="0">
                <a:latin typeface="Calibri Light"/>
                <a:ea typeface="+mn-lt"/>
                <a:cs typeface="+mn-lt"/>
              </a:rPr>
              <a:t> </a:t>
            </a:r>
            <a:r>
              <a:rPr lang="en-US" sz="2000" b="1" dirty="0">
                <a:latin typeface="Calibri Light"/>
                <a:ea typeface="+mn-lt"/>
                <a:cs typeface="+mn-lt"/>
              </a:rPr>
              <a:t>platform </a:t>
            </a:r>
            <a:r>
              <a:rPr lang="en-US" sz="2000" dirty="0">
                <a:latin typeface="Calibri Light"/>
                <a:ea typeface="+mn-lt"/>
                <a:cs typeface="+mn-lt"/>
              </a:rPr>
              <a:t>based on</a:t>
            </a:r>
            <a:r>
              <a:rPr lang="en-US" sz="2000" b="1" dirty="0">
                <a:latin typeface="Calibri Light"/>
                <a:ea typeface="+mn-lt"/>
                <a:cs typeface="+mn-lt"/>
              </a:rPr>
              <a:t> </a:t>
            </a:r>
          </a:p>
          <a:p>
            <a:pPr algn="ctr"/>
            <a:r>
              <a:rPr lang="en-US" sz="2000" b="1" dirty="0">
                <a:latin typeface="Calibri Light"/>
                <a:ea typeface="+mn-lt"/>
                <a:cs typeface="+mn-lt"/>
              </a:rPr>
              <a:t>open-source</a:t>
            </a:r>
            <a:r>
              <a:rPr lang="en-US" sz="2000" dirty="0">
                <a:latin typeface="Calibri Light"/>
                <a:ea typeface="+mn-lt"/>
                <a:cs typeface="+mn-lt"/>
              </a:rPr>
              <a:t> tools </a:t>
            </a:r>
          </a:p>
          <a:p>
            <a:pPr algn="ctr"/>
            <a:endParaRPr lang="en-US" dirty="0">
              <a:ea typeface="+mn-lt"/>
              <a:cs typeface="+mn-lt"/>
            </a:endParaRPr>
          </a:p>
        </p:txBody>
      </p:sp>
      <p:pic>
        <p:nvPicPr>
          <p:cNvPr id="100" name="Graphic 100" descr="Circle with left arrow with solid fill">
            <a:extLst>
              <a:ext uri="{FF2B5EF4-FFF2-40B4-BE49-F238E27FC236}">
                <a16:creationId xmlns:a16="http://schemas.microsoft.com/office/drawing/2014/main" id="{193FC13B-FCC6-C763-8C18-D0BA19DE4B2F}"/>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10800000">
            <a:off x="1782539" y="5189128"/>
            <a:ext cx="914400" cy="914400"/>
          </a:xfrm>
          <a:prstGeom prst="rect">
            <a:avLst/>
          </a:prstGeom>
        </p:spPr>
      </p:pic>
      <p:sp>
        <p:nvSpPr>
          <p:cNvPr id="101" name="TextBox 100">
            <a:extLst>
              <a:ext uri="{FF2B5EF4-FFF2-40B4-BE49-F238E27FC236}">
                <a16:creationId xmlns:a16="http://schemas.microsoft.com/office/drawing/2014/main" id="{D0FBA982-AB49-CC72-1A67-5C616464E78C}"/>
              </a:ext>
            </a:extLst>
          </p:cNvPr>
          <p:cNvSpPr txBox="1"/>
          <p:nvPr/>
        </p:nvSpPr>
        <p:spPr>
          <a:xfrm>
            <a:off x="2605051" y="5395315"/>
            <a:ext cx="767378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Calibri Light"/>
                <a:cs typeface="Calibri Light"/>
              </a:rPr>
              <a:t>To  help the public sector</a:t>
            </a:r>
            <a:r>
              <a:rPr lang="en-US" sz="2000" b="1" dirty="0">
                <a:latin typeface="Calibri Light"/>
                <a:cs typeface="Calibri Light"/>
              </a:rPr>
              <a:t> to derive insights from its data </a:t>
            </a:r>
            <a:r>
              <a:rPr lang="en-US" sz="2000" dirty="0">
                <a:latin typeface="Calibri Light"/>
                <a:cs typeface="Calibri Light"/>
              </a:rPr>
              <a:t>and accelerate transition towards</a:t>
            </a:r>
            <a:r>
              <a:rPr lang="en-US" sz="2000" b="1" dirty="0">
                <a:latin typeface="Calibri Light"/>
                <a:cs typeface="Calibri Light"/>
              </a:rPr>
              <a:t> data- driven decision making</a:t>
            </a:r>
            <a:endParaRPr lang="en-US" dirty="0"/>
          </a:p>
        </p:txBody>
      </p:sp>
      <p:cxnSp>
        <p:nvCxnSpPr>
          <p:cNvPr id="9" name="Straight Connector 8">
            <a:extLst>
              <a:ext uri="{FF2B5EF4-FFF2-40B4-BE49-F238E27FC236}">
                <a16:creationId xmlns:a16="http://schemas.microsoft.com/office/drawing/2014/main" id="{87972151-38BA-0874-D4F8-C3CF84FEB31E}"/>
              </a:ext>
            </a:extLst>
          </p:cNvPr>
          <p:cNvCxnSpPr>
            <a:cxnSpLocks/>
          </p:cNvCxnSpPr>
          <p:nvPr/>
        </p:nvCxnSpPr>
        <p:spPr>
          <a:xfrm flipV="1">
            <a:off x="6786317" y="3004776"/>
            <a:ext cx="2685706" cy="11205"/>
          </a:xfrm>
          <a:prstGeom prst="line">
            <a:avLst/>
          </a:prstGeom>
          <a:ln w="19050">
            <a:solidFill>
              <a:srgbClr val="443187"/>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E6DE65C-99F2-B08C-6021-EEB62478FB8B}"/>
              </a:ext>
            </a:extLst>
          </p:cNvPr>
          <p:cNvCxnSpPr>
            <a:cxnSpLocks/>
          </p:cNvCxnSpPr>
          <p:nvPr/>
        </p:nvCxnSpPr>
        <p:spPr>
          <a:xfrm>
            <a:off x="2785143" y="2983664"/>
            <a:ext cx="2996625" cy="12985"/>
          </a:xfrm>
          <a:prstGeom prst="line">
            <a:avLst/>
          </a:prstGeom>
          <a:ln w="19050">
            <a:solidFill>
              <a:srgbClr val="443187"/>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47F05D8-475C-42FF-8C72-762A00FF7544}"/>
              </a:ext>
            </a:extLst>
          </p:cNvPr>
          <p:cNvSpPr txBox="1"/>
          <p:nvPr/>
        </p:nvSpPr>
        <p:spPr>
          <a:xfrm>
            <a:off x="2542125" y="1471953"/>
            <a:ext cx="7120663" cy="369332"/>
          </a:xfrm>
          <a:prstGeom prst="rect">
            <a:avLst/>
          </a:prstGeom>
          <a:noFill/>
        </p:spPr>
        <p:txBody>
          <a:bodyPr wrap="square" lIns="91440" tIns="45720" rIns="91440" bIns="45720" rtlCol="0" anchor="t">
            <a:spAutoFit/>
          </a:bodyPr>
          <a:lstStyle/>
          <a:p>
            <a:r>
              <a:rPr lang="it-IT" dirty="0">
                <a:highlight>
                  <a:srgbClr val="F4C226"/>
                </a:highlight>
              </a:rPr>
              <a:t>BTDI: Not </a:t>
            </a:r>
            <a:r>
              <a:rPr lang="it-IT" b="1" u="sng" dirty="0" err="1">
                <a:highlight>
                  <a:srgbClr val="F4C226"/>
                </a:highlight>
              </a:rPr>
              <a:t>only</a:t>
            </a:r>
            <a:r>
              <a:rPr lang="it-IT" b="1" u="sng">
                <a:highlight>
                  <a:srgbClr val="F4C226"/>
                </a:highlight>
              </a:rPr>
              <a:t> </a:t>
            </a:r>
            <a:r>
              <a:rPr lang="it-IT">
                <a:highlight>
                  <a:srgbClr val="F4C226"/>
                </a:highlight>
              </a:rPr>
              <a:t>for big data, for</a:t>
            </a:r>
            <a:r>
              <a:rPr lang="it-IT" b="1">
                <a:highlight>
                  <a:srgbClr val="F4C226"/>
                </a:highlight>
              </a:rPr>
              <a:t> public </a:t>
            </a:r>
            <a:r>
              <a:rPr lang="it-IT" b="1" err="1">
                <a:highlight>
                  <a:srgbClr val="F4C226"/>
                </a:highlight>
              </a:rPr>
              <a:t>sector</a:t>
            </a:r>
            <a:r>
              <a:rPr lang="it-IT" b="1">
                <a:highlight>
                  <a:srgbClr val="F4C226"/>
                </a:highlight>
              </a:rPr>
              <a:t> information in general</a:t>
            </a:r>
            <a:endParaRPr lang="it-IT" b="1">
              <a:highlight>
                <a:srgbClr val="F4C226"/>
              </a:highlight>
              <a:cs typeface="Calibri"/>
            </a:endParaRPr>
          </a:p>
        </p:txBody>
      </p:sp>
    </p:spTree>
    <p:extLst>
      <p:ext uri="{BB962C8B-B14F-4D97-AF65-F5344CB8AC3E}">
        <p14:creationId xmlns:p14="http://schemas.microsoft.com/office/powerpoint/2010/main" val="393572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813511" y="607403"/>
            <a:ext cx="91092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Calibri Light"/>
                <a:cs typeface="Calibri Light"/>
              </a:rPr>
              <a:t>Why use the BDTI ?</a:t>
            </a:r>
            <a:endParaRPr lang="en-US"/>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9" name="TextBox 88">
            <a:extLst>
              <a:ext uri="{FF2B5EF4-FFF2-40B4-BE49-F238E27FC236}">
                <a16:creationId xmlns:a16="http://schemas.microsoft.com/office/drawing/2014/main" id="{07556B9B-BC22-0E7C-B0FA-41C01EAFB71D}"/>
              </a:ext>
            </a:extLst>
          </p:cNvPr>
          <p:cNvSpPr txBox="1"/>
          <p:nvPr/>
        </p:nvSpPr>
        <p:spPr>
          <a:xfrm>
            <a:off x="798648" y="3137912"/>
            <a:ext cx="346427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Calibri Light"/>
                <a:cs typeface="Calibri Light"/>
              </a:rPr>
              <a:t>Benefit of six months free of charge</a:t>
            </a:r>
            <a:r>
              <a:rPr lang="en-US" sz="2000" dirty="0">
                <a:latin typeface="Calibri Light"/>
                <a:cs typeface="Calibri Light"/>
              </a:rPr>
              <a:t> service, including </a:t>
            </a:r>
            <a:r>
              <a:rPr lang="en-US" sz="2000" b="1" dirty="0">
                <a:solidFill>
                  <a:srgbClr val="8C2F87"/>
                </a:solidFill>
                <a:latin typeface="Calibri Light"/>
                <a:cs typeface="Calibri Light"/>
              </a:rPr>
              <a:t>advisory and technical</a:t>
            </a:r>
            <a:r>
              <a:rPr lang="en-US" sz="2000" dirty="0">
                <a:latin typeface="Calibri Light"/>
                <a:cs typeface="Calibri Light"/>
              </a:rPr>
              <a:t> support for the duration of the pilot </a:t>
            </a:r>
            <a:endParaRPr lang="en-GB" sz="2000" dirty="0">
              <a:latin typeface="Calibri Light"/>
              <a:cs typeface="Calibri Light"/>
            </a:endParaRPr>
          </a:p>
          <a:p>
            <a:endParaRPr lang="en-GB" dirty="0">
              <a:latin typeface="Calibri" panose="020F0502020204030204"/>
              <a:cs typeface="Calibri"/>
            </a:endParaRPr>
          </a:p>
        </p:txBody>
      </p:sp>
      <p:sp>
        <p:nvSpPr>
          <p:cNvPr id="92" name="Rectangle 91">
            <a:extLst>
              <a:ext uri="{FF2B5EF4-FFF2-40B4-BE49-F238E27FC236}">
                <a16:creationId xmlns:a16="http://schemas.microsoft.com/office/drawing/2014/main" id="{FA22910F-3F4E-7B0A-59F0-AD3E7D94D511}"/>
              </a:ext>
            </a:extLst>
          </p:cNvPr>
          <p:cNvSpPr/>
          <p:nvPr/>
        </p:nvSpPr>
        <p:spPr>
          <a:xfrm>
            <a:off x="912902" y="1411091"/>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2" descr="Badge 1 with solid fill">
            <a:extLst>
              <a:ext uri="{FF2B5EF4-FFF2-40B4-BE49-F238E27FC236}">
                <a16:creationId xmlns:a16="http://schemas.microsoft.com/office/drawing/2014/main" id="{35F57F76-6D08-7804-77FD-666E2FF3C6A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074190" y="2119393"/>
            <a:ext cx="914400" cy="914400"/>
          </a:xfrm>
          <a:prstGeom prst="rect">
            <a:avLst/>
          </a:prstGeom>
        </p:spPr>
      </p:pic>
      <p:pic>
        <p:nvPicPr>
          <p:cNvPr id="4" name="Graphic 4" descr="Badge with solid fill">
            <a:extLst>
              <a:ext uri="{FF2B5EF4-FFF2-40B4-BE49-F238E27FC236}">
                <a16:creationId xmlns:a16="http://schemas.microsoft.com/office/drawing/2014/main" id="{D9ED5137-3F07-9126-4D81-0262DF1C878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755037" y="2119394"/>
            <a:ext cx="914400" cy="914400"/>
          </a:xfrm>
          <a:prstGeom prst="rect">
            <a:avLst/>
          </a:prstGeom>
        </p:spPr>
      </p:pic>
      <p:sp>
        <p:nvSpPr>
          <p:cNvPr id="5" name="TextBox 4">
            <a:extLst>
              <a:ext uri="{FF2B5EF4-FFF2-40B4-BE49-F238E27FC236}">
                <a16:creationId xmlns:a16="http://schemas.microsoft.com/office/drawing/2014/main" id="{087C65C4-99B6-498D-775E-ECD1A046E4D5}"/>
              </a:ext>
            </a:extLst>
          </p:cNvPr>
          <p:cNvSpPr txBox="1"/>
          <p:nvPr/>
        </p:nvSpPr>
        <p:spPr>
          <a:xfrm>
            <a:off x="4427349" y="3135823"/>
            <a:ext cx="356977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Calibri Light"/>
              </a:rPr>
              <a:t>Experiment with data analytics</a:t>
            </a:r>
            <a:r>
              <a:rPr lang="en-US" sz="2000" dirty="0">
                <a:latin typeface="Calibri Light"/>
              </a:rPr>
              <a:t> using high </a:t>
            </a:r>
            <a:r>
              <a:rPr lang="en-US" sz="2000" b="1" dirty="0">
                <a:solidFill>
                  <a:srgbClr val="932D84"/>
                </a:solidFill>
                <a:latin typeface="Calibri Light"/>
              </a:rPr>
              <a:t>performance infrastructure</a:t>
            </a:r>
            <a:r>
              <a:rPr lang="en-US" sz="2000" dirty="0">
                <a:latin typeface="Calibri Light"/>
              </a:rPr>
              <a:t> that leverages the power of the </a:t>
            </a:r>
            <a:r>
              <a:rPr lang="en-US" sz="2000" b="1" dirty="0">
                <a:solidFill>
                  <a:srgbClr val="932D84"/>
                </a:solidFill>
                <a:latin typeface="Calibri Light"/>
              </a:rPr>
              <a:t>elastic cloud</a:t>
            </a:r>
            <a:r>
              <a:rPr lang="en-US" sz="2000" b="1" dirty="0">
                <a:solidFill>
                  <a:srgbClr val="932D84"/>
                </a:solidFill>
                <a:latin typeface="Calibri Light"/>
                <a:cs typeface="Calibri Light"/>
              </a:rPr>
              <a:t>​</a:t>
            </a:r>
            <a:endParaRPr lang="en-US" sz="2000" b="1" dirty="0">
              <a:solidFill>
                <a:srgbClr val="932D84"/>
              </a:solidFill>
              <a:cs typeface="Calibri"/>
            </a:endParaRPr>
          </a:p>
        </p:txBody>
      </p:sp>
      <p:pic>
        <p:nvPicPr>
          <p:cNvPr id="6" name="Graphic 6" descr="Badge 3 with solid fill">
            <a:extLst>
              <a:ext uri="{FF2B5EF4-FFF2-40B4-BE49-F238E27FC236}">
                <a16:creationId xmlns:a16="http://schemas.microsoft.com/office/drawing/2014/main" id="{E63D4743-A506-EE54-A364-D1D02AC76E1E}"/>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242155" y="2119393"/>
            <a:ext cx="914400" cy="914400"/>
          </a:xfrm>
          <a:prstGeom prst="rect">
            <a:avLst/>
          </a:prstGeom>
        </p:spPr>
      </p:pic>
      <p:sp>
        <p:nvSpPr>
          <p:cNvPr id="7" name="TextBox 6">
            <a:extLst>
              <a:ext uri="{FF2B5EF4-FFF2-40B4-BE49-F238E27FC236}">
                <a16:creationId xmlns:a16="http://schemas.microsoft.com/office/drawing/2014/main" id="{B4ED2E45-283A-B8E9-C8E5-2F2DFCBD4B2C}"/>
              </a:ext>
            </a:extLst>
          </p:cNvPr>
          <p:cNvSpPr txBox="1"/>
          <p:nvPr/>
        </p:nvSpPr>
        <p:spPr>
          <a:xfrm>
            <a:off x="8198603" y="3135824"/>
            <a:ext cx="298859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Calibri Light"/>
              </a:rPr>
              <a:t>Receive guidance</a:t>
            </a:r>
            <a:r>
              <a:rPr lang="en-US" sz="2000" dirty="0">
                <a:latin typeface="Calibri Light"/>
              </a:rPr>
              <a:t> to move from a pilot to</a:t>
            </a:r>
            <a:r>
              <a:rPr lang="en-US" sz="2000" dirty="0">
                <a:solidFill>
                  <a:srgbClr val="4D4D4D"/>
                </a:solidFill>
                <a:latin typeface="Calibri Light"/>
              </a:rPr>
              <a:t> a</a:t>
            </a:r>
            <a:r>
              <a:rPr lang="en-US" sz="2000" dirty="0">
                <a:solidFill>
                  <a:srgbClr val="3D2B7A"/>
                </a:solidFill>
                <a:latin typeface="Calibri Light"/>
              </a:rPr>
              <a:t> </a:t>
            </a:r>
            <a:r>
              <a:rPr lang="en-US" sz="2000" b="1" dirty="0">
                <a:solidFill>
                  <a:srgbClr val="932D84"/>
                </a:solidFill>
                <a:latin typeface="Calibri Light"/>
              </a:rPr>
              <a:t>production-ready</a:t>
            </a:r>
            <a:r>
              <a:rPr lang="en-US" sz="2000" dirty="0">
                <a:solidFill>
                  <a:srgbClr val="3D2B7A"/>
                </a:solidFill>
                <a:latin typeface="Calibri Light"/>
              </a:rPr>
              <a:t> </a:t>
            </a:r>
            <a:r>
              <a:rPr lang="en-US" sz="2000" dirty="0">
                <a:solidFill>
                  <a:srgbClr val="4D4D4D"/>
                </a:solidFill>
                <a:latin typeface="Calibri Light"/>
              </a:rPr>
              <a:t>process –</a:t>
            </a:r>
            <a:r>
              <a:rPr lang="en-US" sz="2000" b="1" dirty="0">
                <a:solidFill>
                  <a:srgbClr val="8A2F87"/>
                </a:solidFill>
                <a:latin typeface="Calibri Light"/>
              </a:rPr>
              <a:t> </a:t>
            </a:r>
            <a:r>
              <a:rPr lang="en-US" sz="2000" b="1" dirty="0">
                <a:solidFill>
                  <a:srgbClr val="932D84"/>
                </a:solidFill>
                <a:latin typeface="Calibri Light"/>
              </a:rPr>
              <a:t>EXIT package ready to use</a:t>
            </a:r>
            <a:r>
              <a:rPr lang="en-US" sz="2000" dirty="0">
                <a:solidFill>
                  <a:srgbClr val="932D84"/>
                </a:solidFill>
                <a:latin typeface="Calibri Light"/>
                <a:cs typeface="Calibri Light"/>
              </a:rPr>
              <a:t>​</a:t>
            </a:r>
            <a:endParaRPr lang="en-US" sz="2000" dirty="0">
              <a:solidFill>
                <a:srgbClr val="932D84"/>
              </a:solidFill>
              <a:cs typeface="Calibri" panose="020F0502020204030204"/>
            </a:endParaRPr>
          </a:p>
        </p:txBody>
      </p:sp>
      <p:pic>
        <p:nvPicPr>
          <p:cNvPr id="11" name="Graphic 100" descr="Circle with left arrow with solid fill">
            <a:extLst>
              <a:ext uri="{FF2B5EF4-FFF2-40B4-BE49-F238E27FC236}">
                <a16:creationId xmlns:a16="http://schemas.microsoft.com/office/drawing/2014/main" id="{1AE2514C-7D40-8DA4-3D13-0446C54D03A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10800000">
            <a:off x="4262268" y="5318281"/>
            <a:ext cx="914400" cy="914400"/>
          </a:xfrm>
          <a:prstGeom prst="rect">
            <a:avLst/>
          </a:prstGeom>
        </p:spPr>
      </p:pic>
      <p:sp>
        <p:nvSpPr>
          <p:cNvPr id="12" name="TextBox 11">
            <a:extLst>
              <a:ext uri="{FF2B5EF4-FFF2-40B4-BE49-F238E27FC236}">
                <a16:creationId xmlns:a16="http://schemas.microsoft.com/office/drawing/2014/main" id="{1C6C577E-C650-5F2D-1F5E-CE6FD35E8A14}"/>
              </a:ext>
            </a:extLst>
          </p:cNvPr>
          <p:cNvSpPr txBox="1"/>
          <p:nvPr/>
        </p:nvSpPr>
        <p:spPr>
          <a:xfrm>
            <a:off x="4272365" y="5467800"/>
            <a:ext cx="38797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Calibri Light"/>
              </a:rPr>
              <a:t>Extract </a:t>
            </a:r>
            <a:r>
              <a:rPr lang="en-US" sz="2800" b="1">
                <a:latin typeface="Calibri Light"/>
                <a:cs typeface="Calibri Light"/>
              </a:rPr>
              <a:t>value</a:t>
            </a:r>
          </a:p>
        </p:txBody>
      </p:sp>
      <p:pic>
        <p:nvPicPr>
          <p:cNvPr id="14" name="Graphic 5" descr="A circle filled with irregular dots">
            <a:extLst>
              <a:ext uri="{FF2B5EF4-FFF2-40B4-BE49-F238E27FC236}">
                <a16:creationId xmlns:a16="http://schemas.microsoft.com/office/drawing/2014/main" id="{70AF1767-A98C-F1E6-0312-EFD39F381BAE}"/>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848971" y="4482353"/>
            <a:ext cx="4572000" cy="4572000"/>
          </a:xfrm>
          <a:prstGeom prst="rect">
            <a:avLst/>
          </a:prstGeom>
        </p:spPr>
      </p:pic>
    </p:spTree>
    <p:extLst>
      <p:ext uri="{BB962C8B-B14F-4D97-AF65-F5344CB8AC3E}">
        <p14:creationId xmlns:p14="http://schemas.microsoft.com/office/powerpoint/2010/main" val="174086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740368" y="585787"/>
            <a:ext cx="8637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Calibri Light"/>
                <a:cs typeface="Calibri Light"/>
              </a:rPr>
              <a:t>Who is the BDTI for?</a:t>
            </a:r>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92" name="Rectangle 91">
            <a:extLst>
              <a:ext uri="{FF2B5EF4-FFF2-40B4-BE49-F238E27FC236}">
                <a16:creationId xmlns:a16="http://schemas.microsoft.com/office/drawing/2014/main" id="{FA22910F-3F4E-7B0A-59F0-AD3E7D94D511}"/>
              </a:ext>
            </a:extLst>
          </p:cNvPr>
          <p:cNvSpPr/>
          <p:nvPr/>
        </p:nvSpPr>
        <p:spPr>
          <a:xfrm>
            <a:off x="819881" y="1331196"/>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D80C506-633A-3B99-AF3D-42A61AB91F69}"/>
              </a:ext>
            </a:extLst>
          </p:cNvPr>
          <p:cNvGrpSpPr/>
          <p:nvPr/>
        </p:nvGrpSpPr>
        <p:grpSpPr>
          <a:xfrm>
            <a:off x="1643793" y="3394452"/>
            <a:ext cx="8697937" cy="2399562"/>
            <a:chOff x="2590217" y="4774156"/>
            <a:chExt cx="7495248" cy="1938815"/>
          </a:xfrm>
        </p:grpSpPr>
        <p:sp>
          <p:nvSpPr>
            <p:cNvPr id="6" name="Rectangle 5">
              <a:extLst>
                <a:ext uri="{FF2B5EF4-FFF2-40B4-BE49-F238E27FC236}">
                  <a16:creationId xmlns:a16="http://schemas.microsoft.com/office/drawing/2014/main" id="{FA627E51-6530-1920-3DA5-37DEEC83B88E}"/>
                </a:ext>
              </a:extLst>
            </p:cNvPr>
            <p:cNvSpPr/>
            <p:nvPr/>
          </p:nvSpPr>
          <p:spPr>
            <a:xfrm>
              <a:off x="3497465" y="5034385"/>
              <a:ext cx="6520027" cy="1678586"/>
            </a:xfrm>
            <a:prstGeom prst="rect">
              <a:avLst/>
            </a:prstGeom>
            <a:ln>
              <a:noFill/>
            </a:ln>
          </p:spPr>
          <p:txBody>
            <a:bodyPr wrap="square" lIns="0" tIns="0" rIns="0" bIns="0" anchor="t">
              <a:spAutoFit/>
            </a:bodyPr>
            <a:lstStyle/>
            <a:p>
              <a:pPr algn="just">
                <a:defRPr/>
              </a:pPr>
              <a:r>
                <a:rPr lang="en-US" sz="2000" b="1" kern="0" spc="-30" dirty="0">
                  <a:latin typeface="Calibri Light"/>
                  <a:ea typeface="Open Sans"/>
                  <a:cs typeface="Arial"/>
                </a:rPr>
                <a:t>Ecosystem with </a:t>
              </a:r>
              <a:r>
                <a:rPr lang="en-US" sz="2000" b="1" kern="0" spc="-30" dirty="0">
                  <a:highlight>
                    <a:srgbClr val="F4C226"/>
                  </a:highlight>
                  <a:latin typeface="Calibri Light"/>
                  <a:ea typeface="Open Sans"/>
                  <a:cs typeface="Arial"/>
                </a:rPr>
                <a:t>academia</a:t>
              </a:r>
              <a:r>
                <a:rPr lang="en-US" sz="2000" b="1" kern="0" spc="-30" dirty="0">
                  <a:latin typeface="Calibri Light"/>
                  <a:ea typeface="Open Sans"/>
                  <a:cs typeface="Arial"/>
                </a:rPr>
                <a:t> and </a:t>
              </a:r>
              <a:r>
                <a:rPr lang="en-US" sz="2000" b="1" kern="0" spc="-30" dirty="0">
                  <a:highlight>
                    <a:srgbClr val="F4C226"/>
                  </a:highlight>
                  <a:latin typeface="Calibri Light"/>
                  <a:ea typeface="Open Sans"/>
                  <a:cs typeface="Arial"/>
                </a:rPr>
                <a:t>private sector</a:t>
              </a:r>
              <a:endParaRPr lang="en-US" sz="2000" b="1" i="0" u="none" strike="noStrike" kern="0" cap="none" spc="-30" normalizeH="0" baseline="0" noProof="0" dirty="0">
                <a:ln>
                  <a:noFill/>
                </a:ln>
                <a:effectLst/>
                <a:highlight>
                  <a:srgbClr val="F4C226"/>
                </a:highlight>
                <a:uLnTx/>
                <a:uFillTx/>
                <a:latin typeface="Calibri Light"/>
                <a:ea typeface="Open Sans"/>
                <a:cs typeface="Arial"/>
              </a:endParaRPr>
            </a:p>
            <a:p>
              <a:pPr algn="just">
                <a:spcAft>
                  <a:spcPts val="600"/>
                </a:spcAft>
                <a:defRPr/>
              </a:pPr>
              <a:r>
                <a:rPr kumimoji="0" lang="en-US" sz="2000" b="0" i="0" u="none" strike="noStrike" kern="0" cap="none" spc="0" normalizeH="0" baseline="0" noProof="0" dirty="0">
                  <a:ln>
                    <a:noFill/>
                  </a:ln>
                  <a:effectLst/>
                  <a:uLnTx/>
                  <a:uFillTx/>
                  <a:latin typeface="Calibri Light"/>
                  <a:ea typeface="Open Sans"/>
                  <a:cs typeface="Arial"/>
                </a:rPr>
                <a:t>Academia, spin-off, and startups can apply for pilot projects </a:t>
              </a:r>
              <a:r>
                <a:rPr lang="en-US" sz="2000" kern="0" dirty="0">
                  <a:latin typeface="Calibri Light"/>
                  <a:ea typeface="Open Sans"/>
                  <a:cs typeface="Arial"/>
                </a:rPr>
                <a:t>if</a:t>
              </a:r>
              <a:r>
                <a:rPr kumimoji="0" lang="en-US" sz="2000" b="0" i="0" u="none" strike="noStrike" kern="0" cap="none" spc="0" normalizeH="0" baseline="0" noProof="0" dirty="0">
                  <a:ln>
                    <a:noFill/>
                  </a:ln>
                  <a:effectLst/>
                  <a:uLnTx/>
                  <a:uFillTx/>
                  <a:latin typeface="Calibri Light"/>
                  <a:ea typeface="Open Sans"/>
                  <a:cs typeface="Arial"/>
                </a:rPr>
                <a:t> there is a clear collaboration with a public administration (local, regional, national):</a:t>
              </a:r>
              <a:endParaRPr lang="en-US" sz="2000" b="0" i="0" u="none" strike="noStrike" kern="0" cap="none" spc="0" normalizeH="0" baseline="0" noProof="0" dirty="0">
                <a:ln>
                  <a:noFill/>
                </a:ln>
                <a:effectLst/>
                <a:uLnTx/>
                <a:uFillTx/>
                <a:latin typeface="Calibri Light"/>
                <a:ea typeface="Open Sans"/>
                <a:cs typeface="Arial"/>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i="0" u="none" strike="noStrike" kern="0" cap="none" spc="0" normalizeH="0" baseline="0" noProof="0" dirty="0">
                  <a:ln>
                    <a:noFill/>
                  </a:ln>
                  <a:effectLst/>
                  <a:uLnTx/>
                  <a:uFillTx/>
                  <a:latin typeface="Calibri Light"/>
                  <a:ea typeface="Open Sans"/>
                  <a:cs typeface="Arial"/>
                </a:rPr>
                <a:t>P</a:t>
              </a:r>
              <a:r>
                <a:rPr lang="en-US" sz="2000" b="1" kern="0" dirty="0" err="1">
                  <a:latin typeface="Calibri Light"/>
                  <a:ea typeface="Open Sans"/>
                  <a:cs typeface="Arial"/>
                </a:rPr>
                <a:t>hD</a:t>
              </a:r>
              <a:r>
                <a:rPr lang="en-US" sz="2000" b="1" kern="0" dirty="0">
                  <a:latin typeface="Calibri Light"/>
                  <a:ea typeface="Open Sans"/>
                  <a:cs typeface="Arial"/>
                </a:rPr>
                <a:t> students</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i="0" u="none" strike="noStrike" kern="0" cap="none" spc="0" normalizeH="0" baseline="0" noProof="0" dirty="0">
                  <a:ln>
                    <a:noFill/>
                  </a:ln>
                  <a:effectLst/>
                  <a:uLnTx/>
                  <a:uFillTx/>
                  <a:latin typeface="Calibri Light"/>
                  <a:ea typeface="Open Sans"/>
                  <a:cs typeface="Arial"/>
                </a:rPr>
                <a:t>Master thesis</a:t>
              </a:r>
            </a:p>
            <a:p>
              <a:pPr marL="285750" indent="-285750" algn="just">
                <a:spcAft>
                  <a:spcPts val="600"/>
                </a:spcAft>
                <a:buFont typeface="Arial" panose="020B0604020202020204" pitchFamily="34" charset="0"/>
                <a:buChar char="•"/>
                <a:defRPr/>
              </a:pPr>
              <a:r>
                <a:rPr lang="en-US" sz="2000" b="1" kern="0" dirty="0" err="1">
                  <a:latin typeface="Calibri Light"/>
                  <a:ea typeface="Open Sans"/>
                  <a:cs typeface="Arial"/>
                </a:rPr>
                <a:t>GovTech</a:t>
              </a:r>
              <a:r>
                <a:rPr lang="en-US" sz="2000" b="1" kern="0" dirty="0">
                  <a:latin typeface="Calibri Light"/>
                  <a:ea typeface="Open Sans"/>
                  <a:cs typeface="Arial"/>
                </a:rPr>
                <a:t> startups </a:t>
              </a:r>
              <a:endParaRPr lang="en-US" sz="2000" b="1" i="0" u="none" strike="noStrike" kern="0" cap="none" spc="0" normalizeH="0" baseline="0" noProof="0" dirty="0">
                <a:ln>
                  <a:noFill/>
                </a:ln>
                <a:effectLst/>
                <a:uLnTx/>
                <a:uFillTx/>
                <a:latin typeface="Calibri Light"/>
                <a:ea typeface="Open Sans"/>
                <a:cs typeface="Arial"/>
              </a:endParaRPr>
            </a:p>
          </p:txBody>
        </p:sp>
        <p:cxnSp>
          <p:nvCxnSpPr>
            <p:cNvPr id="7" name="Straight Connector 6">
              <a:extLst>
                <a:ext uri="{FF2B5EF4-FFF2-40B4-BE49-F238E27FC236}">
                  <a16:creationId xmlns:a16="http://schemas.microsoft.com/office/drawing/2014/main" id="{BD2E14A4-DDC8-1F0E-D7F8-1D65ECCBFDB9}"/>
                </a:ext>
              </a:extLst>
            </p:cNvPr>
            <p:cNvCxnSpPr>
              <a:cxnSpLocks/>
            </p:cNvCxnSpPr>
            <p:nvPr/>
          </p:nvCxnSpPr>
          <p:spPr>
            <a:xfrm>
              <a:off x="3497465" y="4774156"/>
              <a:ext cx="6588000" cy="0"/>
            </a:xfrm>
            <a:prstGeom prst="line">
              <a:avLst/>
            </a:prstGeom>
            <a:ln w="19050">
              <a:solidFill>
                <a:srgbClr val="443187"/>
              </a:solidFill>
            </a:ln>
            <a:effectLst/>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1279EA22-405E-FBDF-437F-7527A50DF29C}"/>
                </a:ext>
              </a:extLst>
            </p:cNvPr>
            <p:cNvGrpSpPr/>
            <p:nvPr/>
          </p:nvGrpSpPr>
          <p:grpSpPr>
            <a:xfrm>
              <a:off x="2590217" y="5022313"/>
              <a:ext cx="796381" cy="786752"/>
              <a:chOff x="2882900" y="4414073"/>
              <a:chExt cx="796381" cy="786752"/>
            </a:xfrm>
          </p:grpSpPr>
          <p:pic>
            <p:nvPicPr>
              <p:cNvPr id="9" name="Picture 8" descr="Handshake outline">
                <a:extLst>
                  <a:ext uri="{FF2B5EF4-FFF2-40B4-BE49-F238E27FC236}">
                    <a16:creationId xmlns:a16="http://schemas.microsoft.com/office/drawing/2014/main" id="{E54F02B3-CB03-9B6A-8698-24AC42293E8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923281" y="4414073"/>
                <a:ext cx="756000" cy="708853"/>
              </a:xfrm>
              <a:prstGeom prst="rect">
                <a:avLst/>
              </a:prstGeom>
            </p:spPr>
          </p:pic>
          <p:sp>
            <p:nvSpPr>
              <p:cNvPr id="10" name="Rectangle 9">
                <a:extLst>
                  <a:ext uri="{FF2B5EF4-FFF2-40B4-BE49-F238E27FC236}">
                    <a16:creationId xmlns:a16="http://schemas.microsoft.com/office/drawing/2014/main" id="{1C41C0F8-C27E-973A-2B79-316663EDE9E0}"/>
                  </a:ext>
                </a:extLst>
              </p:cNvPr>
              <p:cNvSpPr/>
              <p:nvPr/>
            </p:nvSpPr>
            <p:spPr>
              <a:xfrm>
                <a:off x="2882900" y="5080479"/>
                <a:ext cx="480484" cy="120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 name="Group 17">
            <a:extLst>
              <a:ext uri="{FF2B5EF4-FFF2-40B4-BE49-F238E27FC236}">
                <a16:creationId xmlns:a16="http://schemas.microsoft.com/office/drawing/2014/main" id="{BB1090F9-6F44-734C-6D68-538DD640BCA4}"/>
              </a:ext>
            </a:extLst>
          </p:cNvPr>
          <p:cNvGrpSpPr/>
          <p:nvPr/>
        </p:nvGrpSpPr>
        <p:grpSpPr>
          <a:xfrm>
            <a:off x="1684593" y="2079436"/>
            <a:ext cx="8523180" cy="977958"/>
            <a:chOff x="2640357" y="2555009"/>
            <a:chExt cx="7351740" cy="793125"/>
          </a:xfrm>
        </p:grpSpPr>
        <p:sp>
          <p:nvSpPr>
            <p:cNvPr id="15" name="Rectangle 14">
              <a:extLst>
                <a:ext uri="{FF2B5EF4-FFF2-40B4-BE49-F238E27FC236}">
                  <a16:creationId xmlns:a16="http://schemas.microsoft.com/office/drawing/2014/main" id="{CE526415-A67B-4C48-025B-F68427705390}"/>
                </a:ext>
              </a:extLst>
            </p:cNvPr>
            <p:cNvSpPr/>
            <p:nvPr/>
          </p:nvSpPr>
          <p:spPr>
            <a:xfrm>
              <a:off x="3472070" y="2599312"/>
              <a:ext cx="6520027" cy="748822"/>
            </a:xfrm>
            <a:prstGeom prst="rect">
              <a:avLst/>
            </a:prstGeom>
            <a:ln>
              <a:noFill/>
            </a:ln>
          </p:spPr>
          <p:txBody>
            <a:bodyPr wrap="square" lIns="0" tIns="0" rIns="0" bIns="0" anchor="t">
              <a:spAutoFit/>
            </a:bodyPr>
            <a:lstStyle/>
            <a:p>
              <a:pPr algn="just">
                <a:defRPr/>
              </a:pPr>
              <a:r>
                <a:rPr lang="en-US" sz="2000" b="1" kern="0" spc="-30">
                  <a:latin typeface="Calibri Light"/>
                  <a:ea typeface="Open Sans"/>
                  <a:cs typeface="Arial"/>
                </a:rPr>
                <a:t>European Public Administrations</a:t>
              </a:r>
              <a:endParaRPr lang="en-US" sz="2000" b="1" i="0" u="none" strike="noStrike" kern="0" cap="none" spc="-30" normalizeH="0" baseline="0" noProof="0">
                <a:ln>
                  <a:noFill/>
                </a:ln>
                <a:effectLst/>
                <a:uLnTx/>
                <a:uFillTx/>
                <a:latin typeface="Calibri Light"/>
                <a:ea typeface="Open Sans"/>
                <a:cs typeface="Arial"/>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a:ln>
                    <a:noFill/>
                  </a:ln>
                  <a:effectLst/>
                  <a:uLnTx/>
                  <a:uFillTx/>
                  <a:latin typeface="Calibri Light"/>
                  <a:ea typeface="Open Sans"/>
                  <a:cs typeface="Arial"/>
                </a:rPr>
                <a:t>All European Public Administrations at </a:t>
              </a:r>
              <a:r>
                <a:rPr kumimoji="0" lang="en-US" sz="2000" b="1" i="0" u="none" strike="noStrike" kern="0" cap="none" spc="0" normalizeH="0" baseline="0" noProof="0">
                  <a:ln>
                    <a:noFill/>
                  </a:ln>
                  <a:effectLst/>
                  <a:highlight>
                    <a:srgbClr val="F4C226"/>
                  </a:highlight>
                  <a:uLnTx/>
                  <a:uFillTx/>
                  <a:latin typeface="Calibri Light"/>
                  <a:ea typeface="Open Sans"/>
                  <a:cs typeface="Arial"/>
                </a:rPr>
                <a:t>local, regional and national level </a:t>
              </a:r>
              <a:r>
                <a:rPr kumimoji="0" lang="en-US" sz="2000" b="0" i="0" u="none" strike="noStrike" kern="0" cap="none" spc="0" normalizeH="0" baseline="0" noProof="0">
                  <a:ln>
                    <a:noFill/>
                  </a:ln>
                  <a:effectLst/>
                  <a:uLnTx/>
                  <a:uFillTx/>
                  <a:latin typeface="Calibri Light"/>
                  <a:ea typeface="Open Sans"/>
                  <a:cs typeface="Arial"/>
                </a:rPr>
                <a:t>can independently apply for a BDTI pilot project</a:t>
              </a:r>
              <a:endParaRPr lang="en-US" sz="2000" b="0" i="0" u="none" strike="noStrike" kern="0" cap="none" spc="0" normalizeH="0" baseline="0" noProof="0">
                <a:ln>
                  <a:noFill/>
                </a:ln>
                <a:effectLst/>
                <a:uLnTx/>
                <a:uFillTx/>
                <a:latin typeface="Calibri Light"/>
                <a:ea typeface="Open Sans"/>
                <a:cs typeface="Arial"/>
              </a:endParaRPr>
            </a:p>
          </p:txBody>
        </p:sp>
        <p:pic>
          <p:nvPicPr>
            <p:cNvPr id="17" name="Picture 16" descr="Bank outline">
              <a:extLst>
                <a:ext uri="{FF2B5EF4-FFF2-40B4-BE49-F238E27FC236}">
                  <a16:creationId xmlns:a16="http://schemas.microsoft.com/office/drawing/2014/main" id="{DA5FC6B6-B468-09F0-3871-AE73875AC29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640357" y="2555009"/>
              <a:ext cx="756000" cy="710812"/>
            </a:xfrm>
            <a:prstGeom prst="rect">
              <a:avLst/>
            </a:prstGeom>
          </p:spPr>
        </p:pic>
      </p:grpSp>
      <p:pic>
        <p:nvPicPr>
          <p:cNvPr id="3" name="Graphic 5" descr="A circle filled with irregular dots">
            <a:extLst>
              <a:ext uri="{FF2B5EF4-FFF2-40B4-BE49-F238E27FC236}">
                <a16:creationId xmlns:a16="http://schemas.microsoft.com/office/drawing/2014/main" id="{798D1A55-EB9E-537F-C678-77961425EC0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848971" y="4482353"/>
            <a:ext cx="4572000" cy="4572000"/>
          </a:xfrm>
          <a:prstGeom prst="rect">
            <a:avLst/>
          </a:prstGeom>
        </p:spPr>
      </p:pic>
    </p:spTree>
    <p:extLst>
      <p:ext uri="{BB962C8B-B14F-4D97-AF65-F5344CB8AC3E}">
        <p14:creationId xmlns:p14="http://schemas.microsoft.com/office/powerpoint/2010/main" val="299853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rot="-5400000">
            <a:off x="-1788475" y="3383273"/>
            <a:ext cx="52876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Calibri Light"/>
                <a:cs typeface="Calibri Light"/>
              </a:rPr>
              <a:t>BDTI's Data Analytics Stack</a:t>
            </a:r>
            <a:endParaRPr lang="en-US" sz="2400"/>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92" name="Rectangle 91">
            <a:extLst>
              <a:ext uri="{FF2B5EF4-FFF2-40B4-BE49-F238E27FC236}">
                <a16:creationId xmlns:a16="http://schemas.microsoft.com/office/drawing/2014/main" id="{FA22910F-3F4E-7B0A-59F0-AD3E7D94D511}"/>
              </a:ext>
            </a:extLst>
          </p:cNvPr>
          <p:cNvSpPr/>
          <p:nvPr/>
        </p:nvSpPr>
        <p:spPr>
          <a:xfrm>
            <a:off x="541625" y="6350266"/>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4" descr="Graphical user interface, application&#10;&#10;Description automatically generated">
            <a:extLst>
              <a:ext uri="{FF2B5EF4-FFF2-40B4-BE49-F238E27FC236}">
                <a16:creationId xmlns:a16="http://schemas.microsoft.com/office/drawing/2014/main" id="{C39563D3-EC16-A517-BEF0-E30DEFC19625}"/>
              </a:ext>
            </a:extLst>
          </p:cNvPr>
          <p:cNvPicPr>
            <a:picLocks noChangeAspect="1"/>
          </p:cNvPicPr>
          <p:nvPr/>
        </p:nvPicPr>
        <p:blipFill>
          <a:blip r:embed="rId4"/>
          <a:stretch>
            <a:fillRect/>
          </a:stretch>
        </p:blipFill>
        <p:spPr>
          <a:xfrm>
            <a:off x="2065564" y="631820"/>
            <a:ext cx="8060871" cy="5867693"/>
          </a:xfrm>
          <a:prstGeom prst="rect">
            <a:avLst/>
          </a:prstGeom>
        </p:spPr>
      </p:pic>
      <p:sp>
        <p:nvSpPr>
          <p:cNvPr id="8" name="TextBox 7">
            <a:extLst>
              <a:ext uri="{FF2B5EF4-FFF2-40B4-BE49-F238E27FC236}">
                <a16:creationId xmlns:a16="http://schemas.microsoft.com/office/drawing/2014/main" id="{DBC6E9E6-71BD-4007-A39D-A0DE6B6B583F}"/>
              </a:ext>
            </a:extLst>
          </p:cNvPr>
          <p:cNvSpPr txBox="1"/>
          <p:nvPr/>
        </p:nvSpPr>
        <p:spPr>
          <a:xfrm>
            <a:off x="3390198" y="6499513"/>
            <a:ext cx="5383687" cy="307777"/>
          </a:xfrm>
          <a:prstGeom prst="rect">
            <a:avLst/>
          </a:prstGeom>
          <a:noFill/>
        </p:spPr>
        <p:txBody>
          <a:bodyPr wrap="square" rtlCol="0">
            <a:spAutoFit/>
          </a:bodyPr>
          <a:lstStyle/>
          <a:p>
            <a:r>
              <a:rPr lang="it-IT" sz="1400" dirty="0">
                <a:hlinkClick r:id="rId5"/>
              </a:rPr>
              <a:t>https://big-data-test-infrastructure.ec.europa.eu/service-offering_en</a:t>
            </a:r>
            <a:r>
              <a:rPr lang="it-IT" sz="1400" dirty="0"/>
              <a:t>  </a:t>
            </a:r>
          </a:p>
        </p:txBody>
      </p:sp>
    </p:spTree>
    <p:extLst>
      <p:ext uri="{BB962C8B-B14F-4D97-AF65-F5344CB8AC3E}">
        <p14:creationId xmlns:p14="http://schemas.microsoft.com/office/powerpoint/2010/main" val="135492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869577" y="1194547"/>
            <a:ext cx="86374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alibri Light"/>
                <a:cs typeface="Calibri Light"/>
              </a:rPr>
              <a:t>Who used it already?</a:t>
            </a:r>
            <a:endParaRPr lang="en-US"/>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92" name="Rectangle 91">
            <a:extLst>
              <a:ext uri="{FF2B5EF4-FFF2-40B4-BE49-F238E27FC236}">
                <a16:creationId xmlns:a16="http://schemas.microsoft.com/office/drawing/2014/main" id="{FA22910F-3F4E-7B0A-59F0-AD3E7D94D511}"/>
              </a:ext>
            </a:extLst>
          </p:cNvPr>
          <p:cNvSpPr/>
          <p:nvPr/>
        </p:nvSpPr>
        <p:spPr>
          <a:xfrm>
            <a:off x="974487" y="1916336"/>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5" descr="A circle filled with irregular dots">
            <a:extLst>
              <a:ext uri="{FF2B5EF4-FFF2-40B4-BE49-F238E27FC236}">
                <a16:creationId xmlns:a16="http://schemas.microsoft.com/office/drawing/2014/main" id="{FDAB3468-45B3-35F0-54CE-61E7C622C0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848971" y="4482353"/>
            <a:ext cx="4572000" cy="4572000"/>
          </a:xfrm>
          <a:prstGeom prst="rect">
            <a:avLst/>
          </a:prstGeom>
        </p:spPr>
      </p:pic>
      <p:sp>
        <p:nvSpPr>
          <p:cNvPr id="2" name="TextBox 1">
            <a:extLst>
              <a:ext uri="{FF2B5EF4-FFF2-40B4-BE49-F238E27FC236}">
                <a16:creationId xmlns:a16="http://schemas.microsoft.com/office/drawing/2014/main" id="{09D1BC03-85BA-3C0D-2CA7-5600F96EA2CD}"/>
              </a:ext>
            </a:extLst>
          </p:cNvPr>
          <p:cNvSpPr txBox="1"/>
          <p:nvPr/>
        </p:nvSpPr>
        <p:spPr>
          <a:xfrm>
            <a:off x="915441" y="2495906"/>
            <a:ext cx="9926730" cy="43704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IE" sz="2000" dirty="0">
                <a:latin typeface="+mj-lt"/>
                <a:ea typeface="+mn-lt"/>
                <a:cs typeface="+mn-lt"/>
              </a:rPr>
              <a:t>The </a:t>
            </a:r>
            <a:r>
              <a:rPr lang="en-IE" sz="2000" b="1" dirty="0">
                <a:latin typeface="+mj-lt"/>
                <a:ea typeface="+mn-lt"/>
                <a:cs typeface="+mn-lt"/>
              </a:rPr>
              <a:t>Valencian Pharmacy and Health Products authority </a:t>
            </a:r>
            <a:r>
              <a:rPr lang="en-IE" sz="2000" dirty="0">
                <a:latin typeface="+mj-lt"/>
                <a:ea typeface="+mn-lt"/>
                <a:cs typeface="+mn-lt"/>
              </a:rPr>
              <a:t>(</a:t>
            </a:r>
            <a:r>
              <a:rPr lang="en-IE" sz="2000" dirty="0" err="1">
                <a:latin typeface="+mj-lt"/>
                <a:ea typeface="+mn-lt"/>
                <a:cs typeface="+mn-lt"/>
              </a:rPr>
              <a:t>Direcciòn</a:t>
            </a:r>
            <a:r>
              <a:rPr lang="en-IE" sz="2000" dirty="0">
                <a:latin typeface="+mj-lt"/>
                <a:ea typeface="+mn-lt"/>
                <a:cs typeface="+mn-lt"/>
              </a:rPr>
              <a:t> General de </a:t>
            </a:r>
            <a:r>
              <a:rPr lang="en-IE" sz="2000" dirty="0" err="1">
                <a:latin typeface="+mj-lt"/>
                <a:ea typeface="+mn-lt"/>
                <a:cs typeface="+mn-lt"/>
              </a:rPr>
              <a:t>Farmacia</a:t>
            </a:r>
            <a:r>
              <a:rPr lang="en-IE" sz="2000" dirty="0">
                <a:latin typeface="+mj-lt"/>
                <a:ea typeface="+mn-lt"/>
                <a:cs typeface="+mn-lt"/>
              </a:rPr>
              <a:t> y </a:t>
            </a:r>
            <a:r>
              <a:rPr lang="en-IE" sz="2000" dirty="0" err="1">
                <a:latin typeface="+mj-lt"/>
                <a:ea typeface="+mn-lt"/>
                <a:cs typeface="+mn-lt"/>
              </a:rPr>
              <a:t>Productos</a:t>
            </a:r>
            <a:r>
              <a:rPr lang="en-IE" sz="2000" dirty="0">
                <a:latin typeface="+mj-lt"/>
                <a:ea typeface="+mn-lt"/>
                <a:cs typeface="+mn-lt"/>
              </a:rPr>
              <a:t> </a:t>
            </a:r>
            <a:r>
              <a:rPr lang="en-IE" sz="2000" dirty="0" err="1">
                <a:latin typeface="+mj-lt"/>
                <a:ea typeface="+mn-lt"/>
                <a:cs typeface="+mn-lt"/>
              </a:rPr>
              <a:t>Sanitarios</a:t>
            </a:r>
            <a:r>
              <a:rPr lang="en-IE" sz="2000" dirty="0">
                <a:latin typeface="+mj-lt"/>
                <a:ea typeface="+mn-lt"/>
                <a:cs typeface="+mn-lt"/>
              </a:rPr>
              <a:t> - </a:t>
            </a:r>
            <a:r>
              <a:rPr lang="en-IE" sz="2000" dirty="0" err="1">
                <a:latin typeface="+mj-lt"/>
                <a:ea typeface="+mn-lt"/>
                <a:cs typeface="+mn-lt"/>
              </a:rPr>
              <a:t>DGFyPS</a:t>
            </a:r>
            <a:r>
              <a:rPr lang="en-IE" sz="2000" dirty="0">
                <a:latin typeface="+mj-lt"/>
                <a:ea typeface="+mn-lt"/>
                <a:cs typeface="+mn-lt"/>
              </a:rPr>
              <a:t>) (Spain) used text mining </a:t>
            </a:r>
            <a:r>
              <a:rPr lang="en-US" sz="2000" dirty="0">
                <a:latin typeface="+mj-lt"/>
                <a:ea typeface="+mn-lt"/>
                <a:cs typeface="+mn-lt"/>
              </a:rPr>
              <a:t>to analyze and synthesize the huge quantity of existing scientific evidence and regulation documentation on COVID-19.</a:t>
            </a:r>
            <a:br>
              <a:rPr lang="en-US" sz="2000" dirty="0">
                <a:latin typeface="+mj-lt"/>
                <a:ea typeface="+mn-lt"/>
                <a:cs typeface="+mn-lt"/>
              </a:rPr>
            </a:br>
            <a:endParaRPr lang="en-IE" sz="2000" dirty="0">
              <a:latin typeface="+mj-lt"/>
              <a:cs typeface="Calibri" panose="020F0502020204030204"/>
            </a:endParaRPr>
          </a:p>
          <a:p>
            <a:pPr marL="342900" indent="-342900">
              <a:buFont typeface="Arial" panose="020B0604020202020204" pitchFamily="34" charset="0"/>
              <a:buChar char="•"/>
            </a:pPr>
            <a:r>
              <a:rPr lang="en-IE" sz="2000" dirty="0">
                <a:latin typeface="+mj-lt"/>
                <a:ea typeface="+mn-lt"/>
                <a:cs typeface="Calibri Light"/>
              </a:rPr>
              <a:t>The </a:t>
            </a:r>
            <a:r>
              <a:rPr lang="en-IE" sz="2000" b="1" dirty="0">
                <a:latin typeface="+mj-lt"/>
                <a:ea typeface="+mn-lt"/>
                <a:cs typeface="Calibri Light"/>
              </a:rPr>
              <a:t>European Blood Alliance  </a:t>
            </a:r>
            <a:r>
              <a:rPr lang="en-IE" sz="2000" dirty="0">
                <a:latin typeface="+mj-lt"/>
                <a:ea typeface="+mn-lt"/>
                <a:cs typeface="Calibri Light"/>
              </a:rPr>
              <a:t>in collaboration with the </a:t>
            </a:r>
            <a:r>
              <a:rPr lang="en-IE" sz="2000" b="1" dirty="0">
                <a:latin typeface="+mj-lt"/>
                <a:ea typeface="+mn-lt"/>
                <a:cs typeface="Calibri Light"/>
              </a:rPr>
              <a:t>EU Commission (DG SANTE)</a:t>
            </a:r>
            <a:r>
              <a:rPr lang="en-IE" sz="2000" dirty="0">
                <a:latin typeface="+mj-lt"/>
                <a:ea typeface="+mn-lt"/>
                <a:cs typeface="Calibri Light"/>
              </a:rPr>
              <a:t> </a:t>
            </a:r>
            <a:r>
              <a:rPr lang="en-US" sz="2000" dirty="0">
                <a:latin typeface="+mj-lt"/>
                <a:ea typeface="+mn-lt"/>
                <a:cs typeface="Calibri Light"/>
              </a:rPr>
              <a:t>to create and manage an EU-wide, open-access platform gathering data on COVID-19 convalescent plasma therapy.</a:t>
            </a:r>
            <a:r>
              <a:rPr lang="en-IE" sz="2000" dirty="0">
                <a:latin typeface="+mj-lt"/>
                <a:ea typeface="+mn-lt"/>
                <a:cs typeface="Calibri Light"/>
              </a:rPr>
              <a:t> </a:t>
            </a:r>
            <a:br>
              <a:rPr lang="en-IE" sz="2000" dirty="0">
                <a:latin typeface="+mj-lt"/>
                <a:ea typeface="+mn-lt"/>
                <a:cs typeface="Calibri Light"/>
              </a:rPr>
            </a:br>
            <a:endParaRPr lang="en-IE" sz="2000" dirty="0">
              <a:latin typeface="+mj-lt"/>
              <a:ea typeface="+mn-lt"/>
              <a:cs typeface="Calibri Light"/>
            </a:endParaRPr>
          </a:p>
          <a:p>
            <a:pPr marL="342900" indent="-342900">
              <a:buFont typeface="Arial" panose="020B0604020202020204" pitchFamily="34" charset="0"/>
              <a:buChar char="•"/>
            </a:pPr>
            <a:r>
              <a:rPr lang="en-IE" sz="2000" dirty="0">
                <a:latin typeface="+mj-lt"/>
                <a:cs typeface="Calibri Light"/>
              </a:rPr>
              <a:t>The </a:t>
            </a:r>
            <a:r>
              <a:rPr lang="en-IE" sz="2000" b="1" dirty="0">
                <a:latin typeface="+mj-lt"/>
                <a:cs typeface="Calibri Light"/>
              </a:rPr>
              <a:t>city of Florence (Italy)</a:t>
            </a:r>
            <a:r>
              <a:rPr lang="en-IE" sz="2000" dirty="0">
                <a:latin typeface="+mj-lt"/>
                <a:cs typeface="Calibri Light"/>
              </a:rPr>
              <a:t> to understand COVID-19 impact and </a:t>
            </a:r>
            <a:r>
              <a:rPr lang="en-US" sz="2000" dirty="0">
                <a:latin typeface="+mj-lt"/>
                <a:cs typeface="Calibri Light"/>
              </a:rPr>
              <a:t>to ensure lockdown measures were lifted in a responsible and controlled manner</a:t>
            </a:r>
            <a:r>
              <a:rPr lang="en-IE" sz="2000" dirty="0">
                <a:latin typeface="+mj-lt"/>
                <a:cs typeface="Calibri Light"/>
              </a:rPr>
              <a:t>.</a:t>
            </a:r>
            <a:endParaRPr lang="en-IE" sz="2000" dirty="0">
              <a:latin typeface="Calibri Light"/>
              <a:cs typeface="Calibri Light"/>
            </a:endParaRPr>
          </a:p>
          <a:p>
            <a:pPr marL="342900" indent="-342900">
              <a:buFont typeface="Arial"/>
              <a:buChar char="•"/>
            </a:pPr>
            <a:endParaRPr lang="en-IE" sz="2000" dirty="0">
              <a:solidFill>
                <a:srgbClr val="000000"/>
              </a:solidFill>
              <a:latin typeface="Calibri Light"/>
              <a:cs typeface="Calibri Light"/>
            </a:endParaRPr>
          </a:p>
          <a:p>
            <a:pPr algn="just"/>
            <a:endParaRPr lang="it-IT" sz="2000" b="1" dirty="0">
              <a:solidFill>
                <a:srgbClr val="443187"/>
              </a:solidFill>
              <a:highlight>
                <a:srgbClr val="FFFF00"/>
              </a:highlight>
              <a:latin typeface="Calibri Light"/>
              <a:cs typeface="Calibri"/>
            </a:endParaRPr>
          </a:p>
          <a:p>
            <a:pPr algn="just"/>
            <a:endParaRPr lang="en-US" sz="2000" b="1" dirty="0">
              <a:highlight>
                <a:srgbClr val="FFFF00"/>
              </a:highlight>
              <a:cs typeface="Calibri"/>
            </a:endParaRPr>
          </a:p>
          <a:p>
            <a:pPr algn="just"/>
            <a:endParaRPr lang="en-GB" dirty="0">
              <a:cs typeface="Calibri"/>
            </a:endParaRPr>
          </a:p>
        </p:txBody>
      </p:sp>
    </p:spTree>
    <p:extLst>
      <p:ext uri="{BB962C8B-B14F-4D97-AF65-F5344CB8AC3E}">
        <p14:creationId xmlns:p14="http://schemas.microsoft.com/office/powerpoint/2010/main" val="36054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869577" y="1194547"/>
            <a:ext cx="86374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alibri Light"/>
                <a:cs typeface="Calibri Light"/>
              </a:rPr>
              <a:t>Who used it already?</a:t>
            </a:r>
            <a:endParaRPr lang="en-US"/>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92" name="Rectangle 91">
            <a:extLst>
              <a:ext uri="{FF2B5EF4-FFF2-40B4-BE49-F238E27FC236}">
                <a16:creationId xmlns:a16="http://schemas.microsoft.com/office/drawing/2014/main" id="{FA22910F-3F4E-7B0A-59F0-AD3E7D94D511}"/>
              </a:ext>
            </a:extLst>
          </p:cNvPr>
          <p:cNvSpPr/>
          <p:nvPr/>
        </p:nvSpPr>
        <p:spPr>
          <a:xfrm>
            <a:off x="974487" y="1916336"/>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5" descr="A circle filled with irregular dots">
            <a:extLst>
              <a:ext uri="{FF2B5EF4-FFF2-40B4-BE49-F238E27FC236}">
                <a16:creationId xmlns:a16="http://schemas.microsoft.com/office/drawing/2014/main" id="{FDAB3468-45B3-35F0-54CE-61E7C622C0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86000" y="5329090"/>
            <a:ext cx="4572000" cy="4572000"/>
          </a:xfrm>
          <a:prstGeom prst="rect">
            <a:avLst/>
          </a:prstGeom>
        </p:spPr>
      </p:pic>
      <p:sp>
        <p:nvSpPr>
          <p:cNvPr id="9" name="Rectangle 12">
            <a:extLst>
              <a:ext uri="{FF2B5EF4-FFF2-40B4-BE49-F238E27FC236}">
                <a16:creationId xmlns:a16="http://schemas.microsoft.com/office/drawing/2014/main" id="{76A46037-DEF4-4E68-9331-C5D251D5D601}"/>
              </a:ext>
            </a:extLst>
          </p:cNvPr>
          <p:cNvSpPr/>
          <p:nvPr/>
        </p:nvSpPr>
        <p:spPr>
          <a:xfrm>
            <a:off x="974487" y="2398263"/>
            <a:ext cx="4626211" cy="861774"/>
          </a:xfrm>
          <a:prstGeom prst="rect">
            <a:avLst/>
          </a:prstGeom>
        </p:spPr>
        <p:txBody>
          <a:bodyPr wrap="square" lIns="0" tIns="0" rIns="0" bIns="0" anchor="t">
            <a:spAutoFit/>
          </a:bodyPr>
          <a:lstStyle/>
          <a:p>
            <a:pPr algn="just" defTabSz="1219170" hangingPunct="0">
              <a:defRPr/>
            </a:pPr>
            <a:r>
              <a:rPr kumimoji="0" lang="it-IT" sz="1600" b="1" i="0" u="none" strike="noStrike" kern="0" cap="none" spc="0" normalizeH="0" baseline="0" noProof="0" dirty="0">
                <a:ln>
                  <a:noFill/>
                </a:ln>
                <a:solidFill>
                  <a:srgbClr val="443187"/>
                </a:solidFill>
                <a:effectLst/>
                <a:uLnTx/>
                <a:uFillTx/>
                <a:ea typeface="+mn-ea"/>
                <a:cs typeface="Calibri"/>
                <a:sym typeface="Calibri"/>
              </a:rPr>
              <a:t>CONSELLERIA DE SANITAT (CS)</a:t>
            </a:r>
            <a:r>
              <a:rPr lang="it-IT" sz="1600" b="1" kern="0" dirty="0">
                <a:solidFill>
                  <a:srgbClr val="443187"/>
                </a:solidFill>
                <a:cs typeface="Calibri"/>
                <a:sym typeface="Calibri"/>
              </a:rPr>
              <a:t> - Text Mining</a:t>
            </a:r>
            <a:endParaRPr lang="it-IT" sz="1000" kern="0" dirty="0">
              <a:solidFill>
                <a:srgbClr val="4D4D4D"/>
              </a:solidFill>
              <a:cs typeface="Calibri"/>
              <a:sym typeface="Calibri"/>
            </a:endParaRPr>
          </a:p>
          <a:p>
            <a:pPr algn="just" defTabSz="1219170">
              <a:defRPr/>
            </a:pPr>
            <a:r>
              <a:rPr lang="en-GB" sz="1000" kern="0" dirty="0" err="1">
                <a:solidFill>
                  <a:srgbClr val="4D4D4D"/>
                </a:solidFill>
                <a:cs typeface="Calibri"/>
                <a:sym typeface="Calibri"/>
              </a:rPr>
              <a:t>Conselleria</a:t>
            </a:r>
            <a:r>
              <a:rPr kumimoji="0" lang="en-GB" sz="1000" b="0" i="0" u="none" strike="noStrike" kern="0" cap="none" spc="0" normalizeH="0" baseline="0" noProof="0" dirty="0">
                <a:ln>
                  <a:noFill/>
                </a:ln>
                <a:solidFill>
                  <a:srgbClr val="4D4D4D"/>
                </a:solidFill>
                <a:effectLst/>
                <a:uLnTx/>
                <a:uFillTx/>
                <a:ea typeface="+mn-ea"/>
                <a:cs typeface="Calibri"/>
                <a:sym typeface="Calibri"/>
              </a:rPr>
              <a:t> de </a:t>
            </a:r>
            <a:r>
              <a:rPr kumimoji="0" lang="en-GB" sz="1000" b="0" i="0" u="none" strike="noStrike" kern="0" cap="none" spc="0" normalizeH="0" baseline="0" noProof="0" dirty="0" err="1">
                <a:ln>
                  <a:noFill/>
                </a:ln>
                <a:solidFill>
                  <a:srgbClr val="4D4D4D"/>
                </a:solidFill>
                <a:effectLst/>
                <a:uLnTx/>
                <a:uFillTx/>
                <a:ea typeface="+mn-ea"/>
                <a:cs typeface="Calibri"/>
                <a:sym typeface="Calibri"/>
              </a:rPr>
              <a:t>Sanitat</a:t>
            </a:r>
            <a:r>
              <a:rPr lang="en-GB" sz="1000" kern="0" dirty="0">
                <a:solidFill>
                  <a:srgbClr val="4D4D4D"/>
                </a:solidFill>
                <a:cs typeface="Calibri"/>
                <a:sym typeface="Calibri"/>
              </a:rPr>
              <a:t>,</a:t>
            </a:r>
            <a:r>
              <a:rPr kumimoji="0" lang="en-GB" sz="1000" b="0" i="0" u="none" strike="noStrike" kern="0" cap="none" spc="0" normalizeH="0" baseline="0" noProof="0" dirty="0">
                <a:ln>
                  <a:noFill/>
                </a:ln>
                <a:solidFill>
                  <a:srgbClr val="4D4D4D"/>
                </a:solidFill>
                <a:effectLst/>
                <a:uLnTx/>
                <a:uFillTx/>
                <a:ea typeface="+mn-ea"/>
                <a:cs typeface="Calibri"/>
                <a:sym typeface="Calibri"/>
              </a:rPr>
              <a:t> the Health Public Administration of the </a:t>
            </a:r>
            <a:r>
              <a:rPr kumimoji="0" lang="en-GB" sz="1000" b="0" i="0" u="none" strike="noStrike" kern="0" cap="none" spc="0" normalizeH="0" baseline="0" noProof="0" dirty="0" err="1">
                <a:ln>
                  <a:noFill/>
                </a:ln>
                <a:solidFill>
                  <a:srgbClr val="4D4D4D"/>
                </a:solidFill>
                <a:effectLst/>
                <a:uLnTx/>
                <a:uFillTx/>
                <a:ea typeface="+mn-ea"/>
                <a:cs typeface="Calibri"/>
                <a:sym typeface="Calibri"/>
              </a:rPr>
              <a:t>Comunidad</a:t>
            </a:r>
            <a:r>
              <a:rPr kumimoji="0" lang="en-GB" sz="1000" b="0" i="0" u="none" strike="noStrike" kern="0" cap="none" spc="0" normalizeH="0" baseline="0" noProof="0" dirty="0">
                <a:ln>
                  <a:noFill/>
                </a:ln>
                <a:solidFill>
                  <a:srgbClr val="4D4D4D"/>
                </a:solidFill>
                <a:effectLst/>
                <a:uLnTx/>
                <a:uFillTx/>
                <a:ea typeface="+mn-ea"/>
                <a:cs typeface="Calibri"/>
                <a:sym typeface="Calibri"/>
              </a:rPr>
              <a:t> </a:t>
            </a:r>
            <a:r>
              <a:rPr kumimoji="0" lang="en-GB" sz="1000" b="0" i="0" u="none" strike="noStrike" kern="0" cap="none" spc="0" normalizeH="0" baseline="0" noProof="0" dirty="0" err="1">
                <a:ln>
                  <a:noFill/>
                </a:ln>
                <a:solidFill>
                  <a:srgbClr val="4D4D4D"/>
                </a:solidFill>
                <a:effectLst/>
                <a:uLnTx/>
                <a:uFillTx/>
                <a:ea typeface="+mn-ea"/>
                <a:cs typeface="Calibri"/>
                <a:sym typeface="Calibri"/>
              </a:rPr>
              <a:t>Valenciana</a:t>
            </a:r>
            <a:r>
              <a:rPr kumimoji="0" lang="en-GB" sz="1000" b="0" i="0" u="none" strike="noStrike" kern="0" cap="none" spc="0" normalizeH="0" baseline="0" noProof="0" dirty="0">
                <a:ln>
                  <a:noFill/>
                </a:ln>
                <a:solidFill>
                  <a:srgbClr val="4D4D4D"/>
                </a:solidFill>
                <a:effectLst/>
                <a:uLnTx/>
                <a:uFillTx/>
                <a:ea typeface="+mn-ea"/>
                <a:cs typeface="Calibri"/>
                <a:sym typeface="Calibri"/>
              </a:rPr>
              <a:t> Regional Government,</a:t>
            </a:r>
            <a:r>
              <a:rPr kumimoji="0" lang="it-IT" sz="1000" b="0" i="0" u="none" strike="noStrike" kern="0" cap="none" spc="0" normalizeH="0" baseline="0" noProof="0" dirty="0">
                <a:ln>
                  <a:noFill/>
                </a:ln>
                <a:solidFill>
                  <a:srgbClr val="4D4D4D"/>
                </a:solidFill>
                <a:effectLst/>
                <a:uLnTx/>
                <a:uFillTx/>
                <a:ea typeface="+mn-ea"/>
                <a:cs typeface="Calibri"/>
                <a:sym typeface="Calibri"/>
              </a:rPr>
              <a:t> </a:t>
            </a:r>
            <a:r>
              <a:rPr kumimoji="0" lang="en-IE" sz="1000" b="0" i="0" u="none" strike="noStrike" kern="0" cap="none" spc="0" normalizeH="0" baseline="0" noProof="0" dirty="0">
                <a:ln>
                  <a:noFill/>
                </a:ln>
                <a:solidFill>
                  <a:srgbClr val="4D4D4D"/>
                </a:solidFill>
                <a:effectLst/>
                <a:uLnTx/>
                <a:uFillTx/>
                <a:ea typeface="+mn-ea"/>
                <a:cs typeface="Calibri"/>
                <a:sym typeface="Calibri"/>
              </a:rPr>
              <a:t>needed a tool capable of analysing and </a:t>
            </a:r>
            <a:r>
              <a:rPr lang="en-IE" sz="1000" kern="0" dirty="0">
                <a:solidFill>
                  <a:srgbClr val="4D4D4D"/>
                </a:solidFill>
                <a:cs typeface="Calibri"/>
                <a:sym typeface="Calibri"/>
              </a:rPr>
              <a:t>extract knowledge from the</a:t>
            </a:r>
            <a:r>
              <a:rPr kumimoji="0" lang="en-IE" sz="1000" b="0" i="0" u="none" strike="noStrike" kern="0" cap="none" spc="0" normalizeH="0" baseline="0" noProof="0" dirty="0">
                <a:ln>
                  <a:noFill/>
                </a:ln>
                <a:solidFill>
                  <a:srgbClr val="4D4D4D"/>
                </a:solidFill>
                <a:effectLst/>
                <a:uLnTx/>
                <a:uFillTx/>
                <a:ea typeface="+mn-ea"/>
                <a:cs typeface="Calibri"/>
                <a:sym typeface="Calibri"/>
              </a:rPr>
              <a:t> huge quantity of scientific clinical articles coming from different sources (i.e. PubMed.gov, Covid-19 related clinical articles).</a:t>
            </a:r>
            <a:endParaRPr lang="en-IE" sz="1000" b="0" i="0" u="none" strike="noStrike" kern="0" cap="none" spc="0" normalizeH="0" baseline="0" noProof="0" dirty="0">
              <a:ln>
                <a:noFill/>
              </a:ln>
              <a:solidFill>
                <a:srgbClr val="4D4D4D"/>
              </a:solidFill>
              <a:effectLst/>
              <a:uLnTx/>
              <a:uFillTx/>
              <a:ea typeface="Calibri"/>
              <a:cs typeface="Calibri"/>
            </a:endParaRPr>
          </a:p>
        </p:txBody>
      </p:sp>
      <p:pic>
        <p:nvPicPr>
          <p:cNvPr id="10" name="Imagen 2" descr="Descripción: Descripción: Descripción: Descripción: gv_conselleria_sanitat_cmyk">
            <a:extLst>
              <a:ext uri="{FF2B5EF4-FFF2-40B4-BE49-F238E27FC236}">
                <a16:creationId xmlns:a16="http://schemas.microsoft.com/office/drawing/2014/main" id="{1939050E-C14C-4823-995F-69AB4449318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76658" y="2394284"/>
            <a:ext cx="1644989"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7">
            <a:extLst>
              <a:ext uri="{FF2B5EF4-FFF2-40B4-BE49-F238E27FC236}">
                <a16:creationId xmlns:a16="http://schemas.microsoft.com/office/drawing/2014/main" id="{3E60740D-3494-4F82-8EF1-395194368BF9}"/>
              </a:ext>
            </a:extLst>
          </p:cNvPr>
          <p:cNvSpPr/>
          <p:nvPr/>
        </p:nvSpPr>
        <p:spPr>
          <a:xfrm>
            <a:off x="974486" y="4860937"/>
            <a:ext cx="4626212" cy="861774"/>
          </a:xfrm>
          <a:prstGeom prst="rect">
            <a:avLst/>
          </a:prstGeom>
        </p:spPr>
        <p:txBody>
          <a:bodyPr wrap="square" lIns="0" tIns="0" rIns="0" bIns="0" anchor="t">
            <a:spAutoFit/>
          </a:bodyPr>
          <a:lstStyle/>
          <a:p>
            <a:pPr defTabSz="1219170" hangingPunct="0">
              <a:defRPr/>
            </a:pPr>
            <a:r>
              <a:rPr kumimoji="0" lang="it-IT" sz="1600" b="1" i="0" u="none" strike="noStrike" kern="0" cap="none" spc="0" normalizeH="0" baseline="0" noProof="0" dirty="0">
                <a:ln>
                  <a:noFill/>
                </a:ln>
                <a:solidFill>
                  <a:srgbClr val="443187"/>
                </a:solidFill>
                <a:effectLst/>
                <a:uLnTx/>
                <a:uFillTx/>
                <a:ea typeface="+mn-ea"/>
                <a:cs typeface="Calibri"/>
                <a:sym typeface="Calibri"/>
              </a:rPr>
              <a:t>CITY OF FLORENCE</a:t>
            </a:r>
            <a:r>
              <a:rPr lang="it-IT" sz="1600" b="1" kern="0" dirty="0">
                <a:solidFill>
                  <a:srgbClr val="443187"/>
                </a:solidFill>
                <a:cs typeface="Calibri"/>
                <a:sym typeface="Calibri"/>
              </a:rPr>
              <a:t> – </a:t>
            </a:r>
            <a:r>
              <a:rPr lang="en-IE" sz="1600" b="1" kern="0" dirty="0">
                <a:solidFill>
                  <a:srgbClr val="443187"/>
                </a:solidFill>
                <a:cs typeface="Calibri"/>
                <a:sym typeface="Calibri"/>
              </a:rPr>
              <a:t>Mobility</a:t>
            </a:r>
            <a:r>
              <a:rPr lang="it-IT" sz="1600" b="1" kern="0" dirty="0">
                <a:solidFill>
                  <a:srgbClr val="443187"/>
                </a:solidFill>
                <a:cs typeface="Calibri"/>
                <a:sym typeface="Calibri"/>
              </a:rPr>
              <a:t> data</a:t>
            </a:r>
            <a:endParaRPr lang="en-US" sz="1600" b="0" i="0" u="none" strike="noStrike" kern="0" cap="none" spc="0" normalizeH="0" baseline="0" noProof="0" dirty="0">
              <a:ln>
                <a:noFill/>
              </a:ln>
              <a:solidFill>
                <a:srgbClr val="443187"/>
              </a:solidFill>
              <a:effectLst/>
              <a:uLnTx/>
              <a:uFillTx/>
              <a:ea typeface="Calibri"/>
              <a:cs typeface="Calibri"/>
            </a:endParaRPr>
          </a:p>
          <a:p>
            <a:pPr algn="just" defTabSz="1219170" hangingPunct="0">
              <a:defRPr/>
            </a:pPr>
            <a:r>
              <a:rPr kumimoji="0" lang="en-US" sz="1000" b="0" i="0" u="none" strike="noStrike" kern="0" cap="none" spc="0" normalizeH="0" baseline="0" noProof="0" dirty="0">
                <a:ln>
                  <a:noFill/>
                </a:ln>
                <a:solidFill>
                  <a:srgbClr val="4D4D4D"/>
                </a:solidFill>
                <a:effectLst/>
                <a:uLnTx/>
                <a:uFillTx/>
                <a:ea typeface="+mn-ea"/>
                <a:cs typeface="Calibri"/>
                <a:sym typeface="Calibri"/>
              </a:rPr>
              <a:t>The main goal of the Municipality is to perform a </a:t>
            </a:r>
            <a:r>
              <a:rPr kumimoji="0" lang="en-US" sz="1000" b="1" i="0" u="none" strike="noStrike" kern="0" cap="none" spc="0" normalizeH="0" baseline="0" noProof="0" dirty="0">
                <a:ln>
                  <a:noFill/>
                </a:ln>
                <a:solidFill>
                  <a:srgbClr val="4D4D4D"/>
                </a:solidFill>
                <a:effectLst/>
                <a:uLnTx/>
                <a:uFillTx/>
                <a:ea typeface="+mn-ea"/>
                <a:cs typeface="Calibri"/>
                <a:sym typeface="Calibri"/>
              </a:rPr>
              <a:t>cross correlation between the multiple datasets </a:t>
            </a:r>
            <a:r>
              <a:rPr kumimoji="0" lang="en-US" sz="1000" b="0" i="0" u="none" strike="noStrike" kern="0" cap="none" spc="0" normalizeH="0" baseline="0" noProof="0" dirty="0">
                <a:ln>
                  <a:noFill/>
                </a:ln>
                <a:solidFill>
                  <a:srgbClr val="4D4D4D"/>
                </a:solidFill>
                <a:effectLst/>
                <a:uLnTx/>
                <a:uFillTx/>
                <a:ea typeface="+mn-ea"/>
                <a:cs typeface="Calibri"/>
                <a:sym typeface="Calibri"/>
              </a:rPr>
              <a:t>available within the city to understand how people were and are moving between the different districts, to then derive precious insights about</a:t>
            </a:r>
            <a:r>
              <a:rPr lang="en-US" sz="1000" kern="0" dirty="0">
                <a:solidFill>
                  <a:srgbClr val="4D4D4D"/>
                </a:solidFill>
                <a:cs typeface="Calibri"/>
                <a:sym typeface="Calibri"/>
              </a:rPr>
              <a:t> mobility</a:t>
            </a:r>
            <a:r>
              <a:rPr kumimoji="0" lang="en-US" sz="1000" b="0" i="0" u="none" strike="noStrike" kern="0" cap="none" spc="0" normalizeH="0" baseline="0" noProof="0" dirty="0">
                <a:ln>
                  <a:noFill/>
                </a:ln>
                <a:solidFill>
                  <a:srgbClr val="4D4D4D"/>
                </a:solidFill>
                <a:effectLst/>
                <a:uLnTx/>
                <a:uFillTx/>
                <a:ea typeface="+mn-ea"/>
                <a:cs typeface="Calibri"/>
                <a:sym typeface="Calibri"/>
              </a:rPr>
              <a:t> the most and </a:t>
            </a:r>
            <a:r>
              <a:rPr lang="en-US" sz="1000" kern="0" dirty="0">
                <a:solidFill>
                  <a:srgbClr val="4D4D4D"/>
                </a:solidFill>
                <a:cs typeface="Calibri"/>
                <a:sym typeface="Calibri"/>
              </a:rPr>
              <a:t>about</a:t>
            </a:r>
            <a:r>
              <a:rPr kumimoji="0" lang="en-US" sz="1000" b="0" i="0" u="none" strike="noStrike" kern="0" cap="none" spc="0" normalizeH="0" baseline="0" noProof="0" dirty="0">
                <a:ln>
                  <a:noFill/>
                </a:ln>
                <a:solidFill>
                  <a:srgbClr val="4D4D4D"/>
                </a:solidFill>
                <a:effectLst/>
                <a:uLnTx/>
                <a:uFillTx/>
                <a:ea typeface="+mn-ea"/>
                <a:cs typeface="Calibri"/>
                <a:sym typeface="Calibri"/>
              </a:rPr>
              <a:t> </a:t>
            </a:r>
            <a:r>
              <a:rPr kumimoji="0" lang="en-US" sz="1000" b="1" i="0" u="none" strike="noStrike" kern="0" cap="none" spc="0" normalizeH="0" baseline="0" noProof="0" dirty="0">
                <a:ln>
                  <a:noFill/>
                </a:ln>
                <a:solidFill>
                  <a:srgbClr val="4D4D4D"/>
                </a:solidFill>
                <a:effectLst/>
                <a:uLnTx/>
                <a:uFillTx/>
                <a:ea typeface="+mn-ea"/>
                <a:cs typeface="Calibri"/>
                <a:sym typeface="Calibri"/>
              </a:rPr>
              <a:t>how services can be </a:t>
            </a:r>
            <a:r>
              <a:rPr lang="en-US" sz="1000" b="1" kern="0" dirty="0">
                <a:solidFill>
                  <a:srgbClr val="4D4D4D"/>
                </a:solidFill>
                <a:cs typeface="Calibri"/>
                <a:sym typeface="Calibri"/>
              </a:rPr>
              <a:t>redesigned to</a:t>
            </a:r>
            <a:r>
              <a:rPr kumimoji="0" lang="en-US" sz="1000" b="1" i="0" u="none" strike="noStrike" kern="0" cap="none" spc="0" normalizeH="0" baseline="0" noProof="0" dirty="0">
                <a:ln>
                  <a:noFill/>
                </a:ln>
                <a:solidFill>
                  <a:srgbClr val="4D4D4D"/>
                </a:solidFill>
                <a:effectLst/>
                <a:uLnTx/>
                <a:uFillTx/>
                <a:ea typeface="+mn-ea"/>
                <a:cs typeface="Calibri"/>
                <a:sym typeface="Calibri"/>
              </a:rPr>
              <a:t> foster cultural activities and events.</a:t>
            </a:r>
            <a:endParaRPr lang="en-US" sz="1000" b="1" i="0" u="none" strike="noStrike" kern="0" cap="none" spc="0" normalizeH="0" baseline="0" noProof="0" dirty="0">
              <a:ln>
                <a:noFill/>
              </a:ln>
              <a:solidFill>
                <a:srgbClr val="4D4D4D"/>
              </a:solidFill>
              <a:effectLst/>
              <a:uLnTx/>
              <a:uFillTx/>
              <a:ea typeface="Calibri"/>
              <a:cs typeface="Calibri"/>
            </a:endParaRPr>
          </a:p>
        </p:txBody>
      </p:sp>
      <p:pic>
        <p:nvPicPr>
          <p:cNvPr id="12" name="Picture 2" descr="City of Lforence">
            <a:extLst>
              <a:ext uri="{FF2B5EF4-FFF2-40B4-BE49-F238E27FC236}">
                <a16:creationId xmlns:a16="http://schemas.microsoft.com/office/drawing/2014/main" id="{7EFE35EF-4860-4F74-906F-57732F36D96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14001" y="4985824"/>
            <a:ext cx="1370304" cy="612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5">
            <a:extLst>
              <a:ext uri="{FF2B5EF4-FFF2-40B4-BE49-F238E27FC236}">
                <a16:creationId xmlns:a16="http://schemas.microsoft.com/office/drawing/2014/main" id="{8F29EC60-5D04-4A0E-B9C7-DE8DF20B1CE2}"/>
              </a:ext>
            </a:extLst>
          </p:cNvPr>
          <p:cNvSpPr/>
          <p:nvPr/>
        </p:nvSpPr>
        <p:spPr>
          <a:xfrm>
            <a:off x="974487" y="3429000"/>
            <a:ext cx="4700295" cy="1169551"/>
          </a:xfrm>
          <a:prstGeom prst="rect">
            <a:avLst/>
          </a:prstGeom>
        </p:spPr>
        <p:txBody>
          <a:bodyPr wrap="square" lIns="0" tIns="0" rIns="0" bIns="0" anchor="t">
            <a:spAutoFit/>
          </a:bodyPr>
          <a:lstStyle/>
          <a:p>
            <a:pPr defTabSz="1219170" hangingPunct="0">
              <a:defRPr/>
            </a:pPr>
            <a:r>
              <a:rPr lang="it-IT" sz="1600" b="1" kern="0">
                <a:solidFill>
                  <a:srgbClr val="443187"/>
                </a:solidFill>
                <a:cs typeface="Calibri"/>
                <a:sym typeface="Calibri"/>
              </a:rPr>
              <a:t>EU CONVALESCENT</a:t>
            </a:r>
            <a:r>
              <a:rPr kumimoji="0" lang="it-IT" sz="1600" b="1" i="0" u="none" strike="noStrike" kern="0" cap="none" spc="0" normalizeH="0" baseline="0" noProof="0">
                <a:ln>
                  <a:noFill/>
                </a:ln>
                <a:solidFill>
                  <a:srgbClr val="443187"/>
                </a:solidFill>
                <a:effectLst/>
                <a:uLnTx/>
                <a:uFillTx/>
                <a:ea typeface="+mn-ea"/>
                <a:cs typeface="Calibri"/>
                <a:sym typeface="Calibri"/>
              </a:rPr>
              <a:t> PLASMA DATABASE</a:t>
            </a:r>
            <a:r>
              <a:rPr lang="it-IT" sz="1600" b="1" kern="0">
                <a:solidFill>
                  <a:srgbClr val="443187"/>
                </a:solidFill>
                <a:cs typeface="Calibri"/>
                <a:sym typeface="Calibri"/>
              </a:rPr>
              <a:t> – Data sharing </a:t>
            </a:r>
            <a:endParaRPr lang="en-US" sz="1600" b="0" i="0" u="none" strike="noStrike" kern="0" cap="none" spc="0" normalizeH="0" baseline="0" noProof="0">
              <a:ln>
                <a:noFill/>
              </a:ln>
              <a:solidFill>
                <a:srgbClr val="443187"/>
              </a:solidFill>
              <a:effectLst/>
              <a:uLnTx/>
              <a:uFillTx/>
              <a:ea typeface="Calibri"/>
              <a:cs typeface="Calibri"/>
            </a:endParaRPr>
          </a:p>
          <a:p>
            <a:pPr marL="0" marR="0" lvl="0" indent="0" algn="just" defTabSz="121917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D4D4D"/>
                </a:solidFill>
                <a:effectLst/>
                <a:uLnTx/>
                <a:uFillTx/>
                <a:ea typeface="+mn-ea"/>
                <a:cs typeface="Calibri"/>
                <a:sym typeface="Calibri"/>
              </a:rPr>
              <a:t>The European Blood Alliance is working together with the European Commission (DG SANTE) to create and manage an </a:t>
            </a:r>
            <a:r>
              <a:rPr kumimoji="0" lang="en-US" sz="1000" b="1" i="0" u="none" strike="noStrike" kern="0" cap="none" spc="0" normalizeH="0" baseline="0" noProof="0">
                <a:ln>
                  <a:noFill/>
                </a:ln>
                <a:solidFill>
                  <a:srgbClr val="4D4D4D"/>
                </a:solidFill>
                <a:effectLst/>
                <a:uLnTx/>
                <a:uFillTx/>
                <a:ea typeface="+mn-ea"/>
                <a:cs typeface="Calibri"/>
                <a:sym typeface="Calibri"/>
              </a:rPr>
              <a:t>EU-wide open-access platform </a:t>
            </a:r>
            <a:r>
              <a:rPr kumimoji="0" lang="en-US" sz="1000" b="0" i="0" u="none" strike="noStrike" kern="0" cap="none" spc="0" normalizeH="0" baseline="0" noProof="0">
                <a:ln>
                  <a:noFill/>
                </a:ln>
                <a:solidFill>
                  <a:srgbClr val="4D4D4D"/>
                </a:solidFill>
                <a:effectLst/>
                <a:uLnTx/>
                <a:uFillTx/>
                <a:ea typeface="+mn-ea"/>
                <a:cs typeface="Calibri"/>
                <a:sym typeface="Calibri"/>
              </a:rPr>
              <a:t>that collects data to support a study on </a:t>
            </a:r>
            <a:r>
              <a:rPr kumimoji="0" lang="en-US" sz="1000" b="1" i="0" u="none" strike="noStrike" kern="0" cap="none" spc="0" normalizeH="0" baseline="0" noProof="0">
                <a:ln>
                  <a:noFill/>
                </a:ln>
                <a:solidFill>
                  <a:srgbClr val="4D4D4D"/>
                </a:solidFill>
                <a:effectLst/>
                <a:uLnTx/>
                <a:uFillTx/>
                <a:ea typeface="+mn-ea"/>
                <a:cs typeface="Calibri"/>
                <a:sym typeface="Calibri"/>
              </a:rPr>
              <a:t>Covid-19 convalescent plasma therapy</a:t>
            </a:r>
            <a:r>
              <a:rPr kumimoji="0" lang="en-US" sz="1000" b="0" i="0" u="none" strike="noStrike" kern="0" cap="none" spc="0" normalizeH="0" baseline="0" noProof="0">
                <a:ln>
                  <a:noFill/>
                </a:ln>
                <a:solidFill>
                  <a:srgbClr val="4D4D4D"/>
                </a:solidFill>
                <a:effectLst/>
                <a:uLnTx/>
                <a:uFillTx/>
                <a:ea typeface="+mn-ea"/>
                <a:cs typeface="Calibri"/>
                <a:sym typeface="Calibri"/>
              </a:rPr>
              <a:t>. The aim of the study is to assess in which conditions the convalescent plasma treatment is most effective, in order to take data driven decisions on the therapy and focus the efforts of the research in the most promising directions.</a:t>
            </a:r>
            <a:endParaRPr lang="en-US" sz="1000" b="0" i="0" u="none" strike="noStrike" kern="0" cap="none" spc="0" normalizeH="0" baseline="0" noProof="0">
              <a:ln>
                <a:noFill/>
              </a:ln>
              <a:solidFill>
                <a:srgbClr val="4D4D4D"/>
              </a:solidFill>
              <a:effectLst/>
              <a:uLnTx/>
              <a:uFillTx/>
              <a:ea typeface="Calibri"/>
              <a:cs typeface="Calibri"/>
            </a:endParaRPr>
          </a:p>
        </p:txBody>
      </p:sp>
      <p:pic>
        <p:nvPicPr>
          <p:cNvPr id="14" name="Picture 22">
            <a:extLst>
              <a:ext uri="{FF2B5EF4-FFF2-40B4-BE49-F238E27FC236}">
                <a16:creationId xmlns:a16="http://schemas.microsoft.com/office/drawing/2014/main" id="{13E7DA55-91A2-45B1-8FD1-3D153C3384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6862" y="3587686"/>
            <a:ext cx="1497443" cy="818885"/>
          </a:xfrm>
          <a:prstGeom prst="rect">
            <a:avLst/>
          </a:prstGeom>
        </p:spPr>
      </p:pic>
      <p:sp>
        <p:nvSpPr>
          <p:cNvPr id="15" name="Rectangle 13">
            <a:extLst>
              <a:ext uri="{FF2B5EF4-FFF2-40B4-BE49-F238E27FC236}">
                <a16:creationId xmlns:a16="http://schemas.microsoft.com/office/drawing/2014/main" id="{755367EC-C0CE-422E-9696-D39A1D033B32}"/>
              </a:ext>
            </a:extLst>
          </p:cNvPr>
          <p:cNvSpPr/>
          <p:nvPr/>
        </p:nvSpPr>
        <p:spPr>
          <a:xfrm>
            <a:off x="7612925" y="2574971"/>
            <a:ext cx="4112535" cy="461665"/>
          </a:xfrm>
          <a:prstGeom prst="rect">
            <a:avLst/>
          </a:prstGeom>
        </p:spPr>
        <p:txBody>
          <a:bodyPr wrap="square" lIns="0" tIns="0" rIns="0" bIns="0" anchor="t">
            <a:spAutoFit/>
          </a:bodyPr>
          <a:lstStyle/>
          <a:p>
            <a:pPr algn="just" defTabSz="1219170" hangingPunct="0">
              <a:defRPr/>
            </a:pPr>
            <a:r>
              <a:rPr lang="it-IT" sz="1000" kern="0" dirty="0">
                <a:solidFill>
                  <a:srgbClr val="4D4D4D"/>
                </a:solidFill>
                <a:cs typeface="Calibri"/>
                <a:sym typeface="Calibri"/>
              </a:rPr>
              <a:t>Advanced</a:t>
            </a:r>
            <a:r>
              <a:rPr kumimoji="0" lang="it-IT" sz="1000" b="0" i="0" u="none" strike="noStrike" kern="0" cap="none" spc="0" normalizeH="0" baseline="0" noProof="0" dirty="0">
                <a:ln>
                  <a:noFill/>
                </a:ln>
                <a:solidFill>
                  <a:srgbClr val="4D4D4D"/>
                </a:solidFill>
                <a:effectLst/>
                <a:uLnTx/>
                <a:uFillTx/>
                <a:ea typeface="+mn-ea"/>
                <a:cs typeface="Calibri"/>
                <a:sym typeface="Calibri"/>
              </a:rPr>
              <a:t> </a:t>
            </a:r>
            <a:r>
              <a:rPr kumimoji="0" lang="it-IT" sz="1000" b="1" i="0" u="none" strike="noStrike" kern="0" cap="none" spc="0" normalizeH="0" baseline="0" noProof="0" dirty="0">
                <a:ln>
                  <a:noFill/>
                </a:ln>
                <a:solidFill>
                  <a:srgbClr val="4D4D4D"/>
                </a:solidFill>
                <a:effectLst/>
                <a:uLnTx/>
                <a:uFillTx/>
                <a:ea typeface="+mn-ea"/>
                <a:cs typeface="Calibri"/>
                <a:sym typeface="Calibri"/>
              </a:rPr>
              <a:t>data </a:t>
            </a:r>
            <a:r>
              <a:rPr kumimoji="0" lang="en-IE" sz="1000" b="1" i="0" u="none" strike="noStrike" kern="0" cap="none" spc="0" normalizeH="0" baseline="0" dirty="0">
                <a:ln>
                  <a:noFill/>
                </a:ln>
                <a:solidFill>
                  <a:srgbClr val="4D4D4D"/>
                </a:solidFill>
                <a:effectLst/>
                <a:uLnTx/>
                <a:uFillTx/>
                <a:ea typeface="+mn-ea"/>
                <a:cs typeface="Calibri"/>
                <a:sym typeface="Calibri"/>
              </a:rPr>
              <a:t>visualization</a:t>
            </a:r>
            <a:r>
              <a:rPr kumimoji="0" lang="it-IT" sz="1000" b="1" i="0" u="none" strike="noStrike" kern="0" cap="none" spc="0" normalizeH="0" baseline="0" noProof="0" dirty="0">
                <a:ln>
                  <a:noFill/>
                </a:ln>
                <a:solidFill>
                  <a:srgbClr val="4D4D4D"/>
                </a:solidFill>
                <a:effectLst/>
                <a:uLnTx/>
                <a:uFillTx/>
                <a:ea typeface="+mn-ea"/>
                <a:cs typeface="Calibri"/>
                <a:sym typeface="Calibri"/>
              </a:rPr>
              <a:t> </a:t>
            </a:r>
            <a:r>
              <a:rPr kumimoji="0" lang="en-IE" sz="1000" b="0" i="0" u="none" strike="noStrike" kern="0" cap="none" spc="0" normalizeH="0" baseline="0" noProof="0" dirty="0">
                <a:ln>
                  <a:noFill/>
                </a:ln>
                <a:solidFill>
                  <a:srgbClr val="4D4D4D"/>
                </a:solidFill>
                <a:effectLst/>
                <a:uLnTx/>
                <a:uFillTx/>
                <a:ea typeface="+mn-ea"/>
                <a:cs typeface="Calibri"/>
                <a:sym typeface="Calibri"/>
              </a:rPr>
              <a:t>and </a:t>
            </a:r>
            <a:r>
              <a:rPr kumimoji="0" lang="en-IE" sz="1000" b="1" i="0" u="none" strike="noStrike" kern="0" cap="none" spc="0" normalizeH="0" baseline="0" noProof="0" dirty="0">
                <a:ln>
                  <a:noFill/>
                </a:ln>
                <a:solidFill>
                  <a:srgbClr val="4D4D4D"/>
                </a:solidFill>
                <a:effectLst/>
                <a:uLnTx/>
                <a:uFillTx/>
                <a:ea typeface="+mn-ea"/>
                <a:cs typeface="Calibri"/>
                <a:sym typeface="Calibri"/>
              </a:rPr>
              <a:t>text mining </a:t>
            </a:r>
            <a:r>
              <a:rPr kumimoji="0" lang="en-IE" sz="1000" b="0" i="0" u="none" strike="noStrike" kern="0" cap="none" spc="0" normalizeH="0" baseline="0" noProof="0" dirty="0">
                <a:ln>
                  <a:noFill/>
                </a:ln>
                <a:solidFill>
                  <a:srgbClr val="4D4D4D"/>
                </a:solidFill>
                <a:effectLst/>
                <a:uLnTx/>
                <a:uFillTx/>
                <a:ea typeface="+mn-ea"/>
                <a:cs typeface="Calibri"/>
                <a:sym typeface="Calibri"/>
              </a:rPr>
              <a:t>tools to help </a:t>
            </a:r>
            <a:r>
              <a:rPr kumimoji="0" lang="en-IE" sz="1000" b="1" i="0" u="none" strike="noStrike" kern="0" cap="none" spc="0" normalizeH="0" baseline="0" noProof="0" dirty="0">
                <a:ln>
                  <a:noFill/>
                </a:ln>
                <a:solidFill>
                  <a:srgbClr val="4D4D4D"/>
                </a:solidFill>
                <a:effectLst/>
                <a:uLnTx/>
                <a:uFillTx/>
                <a:ea typeface="+mn-ea"/>
                <a:cs typeface="Calibri"/>
                <a:sym typeface="Calibri"/>
              </a:rPr>
              <a:t>extracting </a:t>
            </a:r>
            <a:r>
              <a:rPr lang="en-IE" sz="1000" b="1" kern="0" dirty="0">
                <a:solidFill>
                  <a:srgbClr val="4D4D4D"/>
                </a:solidFill>
                <a:cs typeface="Calibri"/>
                <a:sym typeface="Calibri"/>
              </a:rPr>
              <a:t>knowledge</a:t>
            </a:r>
            <a:r>
              <a:rPr kumimoji="0" lang="en-IE" sz="1000" b="1" i="0" u="none" strike="noStrike" kern="0" cap="none" spc="0" normalizeH="0" baseline="0" noProof="0" dirty="0">
                <a:ln>
                  <a:noFill/>
                </a:ln>
                <a:solidFill>
                  <a:srgbClr val="4D4D4D"/>
                </a:solidFill>
                <a:effectLst/>
                <a:uLnTx/>
                <a:uFillTx/>
                <a:ea typeface="+mn-ea"/>
                <a:cs typeface="Calibri"/>
                <a:sym typeface="Calibri"/>
              </a:rPr>
              <a:t> contained in the documents</a:t>
            </a:r>
            <a:r>
              <a:rPr kumimoji="0" lang="en-IE" sz="1000" b="0" i="0" u="none" strike="noStrike" kern="0" cap="none" spc="0" normalizeH="0" baseline="0" noProof="0" dirty="0">
                <a:ln>
                  <a:noFill/>
                </a:ln>
                <a:solidFill>
                  <a:srgbClr val="4D4D4D"/>
                </a:solidFill>
                <a:effectLst/>
                <a:uLnTx/>
                <a:uFillTx/>
                <a:ea typeface="+mn-ea"/>
                <a:cs typeface="Calibri"/>
                <a:sym typeface="Calibri"/>
              </a:rPr>
              <a:t>, supporting clinicians and managers in their clinical </a:t>
            </a:r>
            <a:r>
              <a:rPr lang="en-IE" sz="1000" kern="0" dirty="0">
                <a:solidFill>
                  <a:srgbClr val="4D4D4D"/>
                </a:solidFill>
                <a:cs typeface="Calibri"/>
                <a:sym typeface="Calibri"/>
              </a:rPr>
              <a:t>practices </a:t>
            </a:r>
            <a:r>
              <a:rPr lang="en-IE" sz="1000" kern="0" dirty="0" err="1">
                <a:solidFill>
                  <a:srgbClr val="4D4D4D"/>
                </a:solidFill>
                <a:cs typeface="Calibri"/>
                <a:sym typeface="Calibri"/>
              </a:rPr>
              <a:t>andd</a:t>
            </a:r>
            <a:r>
              <a:rPr kumimoji="0" lang="en-IE" sz="1000" b="0" i="0" u="none" strike="noStrike" kern="0" cap="none" spc="0" normalizeH="0" baseline="0" noProof="0" dirty="0">
                <a:ln>
                  <a:noFill/>
                </a:ln>
                <a:solidFill>
                  <a:srgbClr val="4D4D4D"/>
                </a:solidFill>
                <a:effectLst/>
                <a:uLnTx/>
                <a:uFillTx/>
                <a:ea typeface="+mn-ea"/>
                <a:cs typeface="Calibri"/>
                <a:sym typeface="Calibri"/>
              </a:rPr>
              <a:t> day-to-day work in fighting the virus.</a:t>
            </a:r>
          </a:p>
        </p:txBody>
      </p:sp>
      <p:sp>
        <p:nvSpPr>
          <p:cNvPr id="16" name="Rectangle 18">
            <a:extLst>
              <a:ext uri="{FF2B5EF4-FFF2-40B4-BE49-F238E27FC236}">
                <a16:creationId xmlns:a16="http://schemas.microsoft.com/office/drawing/2014/main" id="{072D391F-C413-4A34-AF68-17D76D688F17}"/>
              </a:ext>
            </a:extLst>
          </p:cNvPr>
          <p:cNvSpPr/>
          <p:nvPr/>
        </p:nvSpPr>
        <p:spPr>
          <a:xfrm>
            <a:off x="7612925" y="5101264"/>
            <a:ext cx="4117271" cy="461665"/>
          </a:xfrm>
          <a:prstGeom prst="rect">
            <a:avLst/>
          </a:prstGeom>
        </p:spPr>
        <p:txBody>
          <a:bodyPr wrap="square" lIns="0" tIns="0" rIns="0" bIns="0" anchor="t">
            <a:spAutoFit/>
          </a:bodyPr>
          <a:lstStyle/>
          <a:p>
            <a:pPr algn="just" defTabSz="1219170" hangingPunct="0">
              <a:defRPr/>
            </a:pPr>
            <a:r>
              <a:rPr lang="en-US" sz="1000" kern="0" dirty="0">
                <a:solidFill>
                  <a:srgbClr val="4D4D4D"/>
                </a:solidFill>
                <a:cs typeface="Calibri"/>
                <a:sym typeface="Calibri"/>
              </a:rPr>
              <a:t>Predictive</a:t>
            </a:r>
            <a:r>
              <a:rPr kumimoji="0" lang="en-US" sz="1000" b="0" i="0" u="none" strike="noStrike" kern="0" cap="none" spc="0" normalizeH="0" baseline="0" noProof="0" dirty="0">
                <a:ln>
                  <a:noFill/>
                </a:ln>
                <a:solidFill>
                  <a:srgbClr val="4D4D4D"/>
                </a:solidFill>
                <a:effectLst/>
                <a:uLnTx/>
                <a:uFillTx/>
                <a:ea typeface="+mn-ea"/>
                <a:cs typeface="Calibri"/>
                <a:sym typeface="Calibri"/>
              </a:rPr>
              <a:t>, descriptive and time-series analysis on multiple datasets collected </a:t>
            </a:r>
            <a:r>
              <a:rPr kumimoji="0" lang="en-US" sz="1000" b="1" i="0" u="none" strike="noStrike" kern="0" cap="none" spc="0" normalizeH="0" baseline="0" noProof="0" dirty="0">
                <a:ln>
                  <a:noFill/>
                </a:ln>
                <a:solidFill>
                  <a:srgbClr val="4D4D4D"/>
                </a:solidFill>
                <a:effectLst/>
                <a:uLnTx/>
                <a:uFillTx/>
                <a:ea typeface="+mn-ea"/>
                <a:cs typeface="Calibri"/>
                <a:sym typeface="Calibri"/>
              </a:rPr>
              <a:t>before, during and after the Covid-19 pandemic</a:t>
            </a:r>
            <a:r>
              <a:rPr kumimoji="0" lang="en-US" sz="1000" b="0" i="0" u="none" strike="noStrike" kern="0" cap="none" spc="0" normalizeH="0" baseline="0" noProof="0" dirty="0">
                <a:ln>
                  <a:noFill/>
                </a:ln>
                <a:solidFill>
                  <a:srgbClr val="4D4D4D"/>
                </a:solidFill>
                <a:effectLst/>
                <a:uLnTx/>
                <a:uFillTx/>
                <a:ea typeface="+mn-ea"/>
                <a:cs typeface="Calibri"/>
                <a:sym typeface="Calibri"/>
              </a:rPr>
              <a:t> such as: public Wi-Fi sensors, parking and geo-referenced data of people movements (i.e., tourists).</a:t>
            </a:r>
            <a:r>
              <a:rPr lang="en-US" sz="1000" kern="0" dirty="0">
                <a:solidFill>
                  <a:srgbClr val="4D4D4D"/>
                </a:solidFill>
                <a:cs typeface="Calibri"/>
                <a:sym typeface="Calibri"/>
              </a:rPr>
              <a:t> </a:t>
            </a:r>
            <a:endParaRPr kumimoji="0" lang="en-US" sz="1000" b="0" i="0" u="none" strike="sngStrike" kern="0" cap="none" spc="0" normalizeH="0" baseline="0" noProof="0" dirty="0">
              <a:ln>
                <a:noFill/>
              </a:ln>
              <a:solidFill>
                <a:srgbClr val="4D4D4D"/>
              </a:solidFill>
              <a:effectLst/>
              <a:uLnTx/>
              <a:uFillTx/>
              <a:ea typeface="+mn-ea"/>
              <a:cs typeface="Calibri"/>
              <a:sym typeface="Calibri"/>
            </a:endParaRPr>
          </a:p>
        </p:txBody>
      </p:sp>
      <p:sp>
        <p:nvSpPr>
          <p:cNvPr id="17" name="Rectangle 16">
            <a:extLst>
              <a:ext uri="{FF2B5EF4-FFF2-40B4-BE49-F238E27FC236}">
                <a16:creationId xmlns:a16="http://schemas.microsoft.com/office/drawing/2014/main" id="{DDD4910A-304C-49D2-A591-BF2A4DC33F40}"/>
              </a:ext>
            </a:extLst>
          </p:cNvPr>
          <p:cNvSpPr/>
          <p:nvPr/>
        </p:nvSpPr>
        <p:spPr>
          <a:xfrm>
            <a:off x="7612925" y="3629054"/>
            <a:ext cx="4112535" cy="769441"/>
          </a:xfrm>
          <a:prstGeom prst="rect">
            <a:avLst/>
          </a:prstGeom>
        </p:spPr>
        <p:txBody>
          <a:bodyPr wrap="square" lIns="0" tIns="0" rIns="0" bIns="0" anchor="t">
            <a:spAutoFit/>
          </a:bodyPr>
          <a:lstStyle/>
          <a:p>
            <a:pPr marL="0" marR="0" lvl="0" indent="0" algn="just" defTabSz="1219170" rtl="0" eaLnBrk="1" fontAlgn="auto" latinLnBrk="0" hangingPunct="0">
              <a:lnSpc>
                <a:spcPct val="100000"/>
              </a:lnSpc>
              <a:spcBef>
                <a:spcPts val="0"/>
              </a:spcBef>
              <a:spcAft>
                <a:spcPts val="0"/>
              </a:spcAft>
              <a:buClrTx/>
              <a:buSzTx/>
              <a:buFontTx/>
              <a:buNone/>
              <a:tabLst/>
              <a:defRPr/>
            </a:pPr>
            <a:r>
              <a:rPr lang="en-US" sz="1000" kern="0" dirty="0">
                <a:solidFill>
                  <a:srgbClr val="4D4D4D"/>
                </a:solidFill>
                <a:cs typeface="Calibri"/>
                <a:sym typeface="Calibri"/>
              </a:rPr>
              <a:t>A</a:t>
            </a:r>
            <a:r>
              <a:rPr kumimoji="0" lang="en-US" sz="1000" b="0" i="0" u="none" strike="noStrike" kern="0" cap="none" spc="0" normalizeH="0" baseline="0" noProof="0" dirty="0">
                <a:ln>
                  <a:noFill/>
                </a:ln>
                <a:solidFill>
                  <a:srgbClr val="4D4D4D"/>
                </a:solidFill>
                <a:effectLst/>
                <a:uLnTx/>
                <a:uFillTx/>
                <a:ea typeface="+mn-ea"/>
                <a:cs typeface="Calibri"/>
                <a:sym typeface="Calibri"/>
              </a:rPr>
              <a:t> ready-to-use, virtual environment in which </a:t>
            </a:r>
            <a:r>
              <a:rPr kumimoji="0" lang="en-US" sz="1000" b="1" i="0" u="none" strike="noStrike" kern="0" cap="none" spc="0" normalizeH="0" baseline="0" noProof="0" dirty="0">
                <a:ln>
                  <a:noFill/>
                </a:ln>
                <a:solidFill>
                  <a:srgbClr val="4D4D4D"/>
                </a:solidFill>
                <a:effectLst/>
                <a:uLnTx/>
                <a:uFillTx/>
                <a:ea typeface="+mn-ea"/>
                <a:cs typeface="Calibri"/>
                <a:sym typeface="Calibri"/>
              </a:rPr>
              <a:t>data collected through a custom-built website</a:t>
            </a:r>
            <a:r>
              <a:rPr kumimoji="0" lang="en-US" sz="1000" b="0" i="0" u="none" strike="noStrike" kern="0" cap="none" spc="0" normalizeH="0" baseline="0" noProof="0" dirty="0">
                <a:ln>
                  <a:noFill/>
                </a:ln>
                <a:solidFill>
                  <a:srgbClr val="4D4D4D"/>
                </a:solidFill>
                <a:effectLst/>
                <a:uLnTx/>
                <a:uFillTx/>
                <a:ea typeface="+mn-ea"/>
                <a:cs typeface="Calibri"/>
                <a:sym typeface="Calibri"/>
              </a:rPr>
              <a:t> are ingested and anonymized, to be then analyzed with advanced data visualization and analytical tools. Initially, only donation data were processed, then the scope was increased to capture the </a:t>
            </a:r>
            <a:r>
              <a:rPr kumimoji="0" lang="en-US" sz="1000" b="1" i="0" u="none" strike="noStrike" kern="0" cap="none" spc="0" normalizeH="0" baseline="0" noProof="0" dirty="0">
                <a:ln>
                  <a:noFill/>
                </a:ln>
                <a:solidFill>
                  <a:srgbClr val="4D4D4D"/>
                </a:solidFill>
                <a:effectLst/>
                <a:uLnTx/>
                <a:uFillTx/>
                <a:ea typeface="+mn-ea"/>
                <a:cs typeface="Calibri"/>
                <a:sym typeface="Calibri"/>
              </a:rPr>
              <a:t>end-to-end of blood plasma, from donation to patient/clinical trial.</a:t>
            </a:r>
          </a:p>
        </p:txBody>
      </p:sp>
    </p:spTree>
    <p:extLst>
      <p:ext uri="{BB962C8B-B14F-4D97-AF65-F5344CB8AC3E}">
        <p14:creationId xmlns:p14="http://schemas.microsoft.com/office/powerpoint/2010/main" val="16080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869577" y="1194547"/>
            <a:ext cx="10747459"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Calibri Light"/>
                <a:cs typeface="Calibri Light"/>
              </a:rPr>
              <a:t>Pilot 4 - </a:t>
            </a:r>
            <a:r>
              <a:rPr lang="en-US" sz="3200" b="1" dirty="0">
                <a:highlight>
                  <a:srgbClr val="F4C226"/>
                </a:highlight>
                <a:latin typeface="Calibri Light"/>
                <a:cs typeface="Calibri Light"/>
              </a:rPr>
              <a:t>Semantic Knowledge Graphs for Distributed Data Spaces: </a:t>
            </a:r>
            <a:r>
              <a:rPr lang="en-US" sz="3200" b="1" dirty="0">
                <a:latin typeface="Calibri Light"/>
                <a:cs typeface="Calibri Light"/>
              </a:rPr>
              <a:t>the Public Procurement Pilot Experience</a:t>
            </a:r>
          </a:p>
          <a:p>
            <a:endParaRPr lang="en-GB" sz="3200" dirty="0">
              <a:solidFill>
                <a:srgbClr val="000000"/>
              </a:solidFill>
              <a:latin typeface="Calibri"/>
              <a:cs typeface="Calibri"/>
            </a:endParaRPr>
          </a:p>
          <a:p>
            <a:endParaRPr lang="it-IT" sz="2800" b="1" dirty="0">
              <a:solidFill>
                <a:srgbClr val="443187"/>
              </a:solidFill>
              <a:latin typeface="Calibri"/>
              <a:cs typeface="Calibri"/>
            </a:endParaRPr>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92" name="Rectangle 91">
            <a:extLst>
              <a:ext uri="{FF2B5EF4-FFF2-40B4-BE49-F238E27FC236}">
                <a16:creationId xmlns:a16="http://schemas.microsoft.com/office/drawing/2014/main" id="{FA22910F-3F4E-7B0A-59F0-AD3E7D94D511}"/>
              </a:ext>
            </a:extLst>
          </p:cNvPr>
          <p:cNvSpPr/>
          <p:nvPr/>
        </p:nvSpPr>
        <p:spPr>
          <a:xfrm>
            <a:off x="974487" y="2383927"/>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5" descr="A circle filled with irregular dots">
            <a:extLst>
              <a:ext uri="{FF2B5EF4-FFF2-40B4-BE49-F238E27FC236}">
                <a16:creationId xmlns:a16="http://schemas.microsoft.com/office/drawing/2014/main" id="{DF7F6AAE-1159-6529-9E26-1513C84367B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848971" y="4482353"/>
            <a:ext cx="4572000" cy="4572000"/>
          </a:xfrm>
          <a:prstGeom prst="rect">
            <a:avLst/>
          </a:prstGeom>
        </p:spPr>
      </p:pic>
      <p:sp>
        <p:nvSpPr>
          <p:cNvPr id="3" name="TextBox 2">
            <a:extLst>
              <a:ext uri="{FF2B5EF4-FFF2-40B4-BE49-F238E27FC236}">
                <a16:creationId xmlns:a16="http://schemas.microsoft.com/office/drawing/2014/main" id="{77D385CC-BC12-4E2B-8F6B-22A42C0A5CD4}"/>
              </a:ext>
            </a:extLst>
          </p:cNvPr>
          <p:cNvSpPr txBox="1"/>
          <p:nvPr/>
        </p:nvSpPr>
        <p:spPr>
          <a:xfrm>
            <a:off x="2514600" y="5953991"/>
            <a:ext cx="9008918" cy="369332"/>
          </a:xfrm>
          <a:prstGeom prst="rect">
            <a:avLst/>
          </a:prstGeom>
          <a:noFill/>
        </p:spPr>
        <p:txBody>
          <a:bodyPr wrap="square" rtlCol="0">
            <a:spAutoFit/>
          </a:bodyPr>
          <a:lstStyle/>
          <a:p>
            <a:r>
              <a:rPr lang="it-IT">
                <a:hlinkClick r:id="rId6"/>
              </a:rPr>
              <a:t>https://iswc2022.semanticweb.org/index.php/accepted-papers/</a:t>
            </a:r>
            <a:r>
              <a:rPr lang="it-IT"/>
              <a:t> </a:t>
            </a:r>
          </a:p>
        </p:txBody>
      </p:sp>
      <p:pic>
        <p:nvPicPr>
          <p:cNvPr id="8" name="Picture 7">
            <a:extLst>
              <a:ext uri="{FF2B5EF4-FFF2-40B4-BE49-F238E27FC236}">
                <a16:creationId xmlns:a16="http://schemas.microsoft.com/office/drawing/2014/main" id="{40BF1592-1523-4A14-94C6-90B0EE08D31A}"/>
              </a:ext>
            </a:extLst>
          </p:cNvPr>
          <p:cNvPicPr>
            <a:picLocks noChangeAspect="1"/>
          </p:cNvPicPr>
          <p:nvPr/>
        </p:nvPicPr>
        <p:blipFill rotWithShape="1">
          <a:blip r:embed="rId7"/>
          <a:srcRect b="53502"/>
          <a:stretch/>
        </p:blipFill>
        <p:spPr>
          <a:xfrm>
            <a:off x="75609" y="2530859"/>
            <a:ext cx="6286690" cy="3188843"/>
          </a:xfrm>
          <a:prstGeom prst="rect">
            <a:avLst/>
          </a:prstGeom>
        </p:spPr>
      </p:pic>
      <p:pic>
        <p:nvPicPr>
          <p:cNvPr id="10" name="Picture 9">
            <a:extLst>
              <a:ext uri="{FF2B5EF4-FFF2-40B4-BE49-F238E27FC236}">
                <a16:creationId xmlns:a16="http://schemas.microsoft.com/office/drawing/2014/main" id="{1F25C321-B2DF-424B-89E7-F966587DF97A}"/>
              </a:ext>
            </a:extLst>
          </p:cNvPr>
          <p:cNvPicPr>
            <a:picLocks noChangeAspect="1"/>
          </p:cNvPicPr>
          <p:nvPr/>
        </p:nvPicPr>
        <p:blipFill rotWithShape="1">
          <a:blip r:embed="rId7"/>
          <a:srcRect t="49529"/>
          <a:stretch/>
        </p:blipFill>
        <p:spPr>
          <a:xfrm>
            <a:off x="5860154" y="2492695"/>
            <a:ext cx="6436107" cy="3461296"/>
          </a:xfrm>
          <a:prstGeom prst="rect">
            <a:avLst/>
          </a:prstGeom>
        </p:spPr>
      </p:pic>
      <p:sp>
        <p:nvSpPr>
          <p:cNvPr id="11" name="Rectangle 10">
            <a:extLst>
              <a:ext uri="{FF2B5EF4-FFF2-40B4-BE49-F238E27FC236}">
                <a16:creationId xmlns:a16="http://schemas.microsoft.com/office/drawing/2014/main" id="{4E1A80D7-1C02-4F27-AE55-B23A89C497D9}"/>
              </a:ext>
            </a:extLst>
          </p:cNvPr>
          <p:cNvSpPr/>
          <p:nvPr/>
        </p:nvSpPr>
        <p:spPr>
          <a:xfrm>
            <a:off x="5358010" y="2691252"/>
            <a:ext cx="1004289" cy="607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6337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689DB92-8B1E-1719-CC96-265033521000}"/>
              </a:ext>
            </a:extLst>
          </p:cNvPr>
          <p:cNvSpPr txBox="1"/>
          <p:nvPr/>
        </p:nvSpPr>
        <p:spPr>
          <a:xfrm>
            <a:off x="869577" y="1194547"/>
            <a:ext cx="86374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alibri Light"/>
                <a:cs typeface="Calibri Light"/>
              </a:rPr>
              <a:t>How to start:</a:t>
            </a:r>
            <a:endParaRPr lang="en-US" sz="3200">
              <a:cs typeface="Calibri"/>
            </a:endParaRPr>
          </a:p>
        </p:txBody>
      </p:sp>
      <p:pic>
        <p:nvPicPr>
          <p:cNvPr id="86" name="Picture 85" descr="Diagram&#10;&#10;Description automatically generated">
            <a:extLst>
              <a:ext uri="{FF2B5EF4-FFF2-40B4-BE49-F238E27FC236}">
                <a16:creationId xmlns:a16="http://schemas.microsoft.com/office/drawing/2014/main" id="{62AE1388-0729-9DD5-2F0A-2A66222C48F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8" b="152"/>
          <a:stretch/>
        </p:blipFill>
        <p:spPr>
          <a:xfrm>
            <a:off x="10285802" y="-2247"/>
            <a:ext cx="1789295" cy="17974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92" name="Rectangle 91">
            <a:extLst>
              <a:ext uri="{FF2B5EF4-FFF2-40B4-BE49-F238E27FC236}">
                <a16:creationId xmlns:a16="http://schemas.microsoft.com/office/drawing/2014/main" id="{FA22910F-3F4E-7B0A-59F0-AD3E7D94D511}"/>
              </a:ext>
            </a:extLst>
          </p:cNvPr>
          <p:cNvSpPr/>
          <p:nvPr/>
        </p:nvSpPr>
        <p:spPr>
          <a:xfrm>
            <a:off x="974487" y="1916336"/>
            <a:ext cx="669525" cy="121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descr="Caret Right outline">
            <a:extLst>
              <a:ext uri="{FF2B5EF4-FFF2-40B4-BE49-F238E27FC236}">
                <a16:creationId xmlns:a16="http://schemas.microsoft.com/office/drawing/2014/main" id="{5FA0837A-6F90-0949-4CCD-E4ECB847335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041566" y="3544461"/>
            <a:ext cx="445540" cy="498453"/>
          </a:xfrm>
          <a:prstGeom prst="rect">
            <a:avLst/>
          </a:prstGeom>
        </p:spPr>
      </p:pic>
      <p:pic>
        <p:nvPicPr>
          <p:cNvPr id="7" name="Graphic 6" descr="Caret Right outline">
            <a:extLst>
              <a:ext uri="{FF2B5EF4-FFF2-40B4-BE49-F238E27FC236}">
                <a16:creationId xmlns:a16="http://schemas.microsoft.com/office/drawing/2014/main" id="{C7C6EB85-5C7C-CFD0-F587-31B33F7E996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997887" y="3544461"/>
            <a:ext cx="445540" cy="498453"/>
          </a:xfrm>
          <a:prstGeom prst="rect">
            <a:avLst/>
          </a:prstGeom>
        </p:spPr>
      </p:pic>
      <p:pic>
        <p:nvPicPr>
          <p:cNvPr id="13" name="Graphic 12" descr="Caret Right outline">
            <a:extLst>
              <a:ext uri="{FF2B5EF4-FFF2-40B4-BE49-F238E27FC236}">
                <a16:creationId xmlns:a16="http://schemas.microsoft.com/office/drawing/2014/main" id="{9C57782F-CA55-B782-3081-725C8AFB672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602998" y="3544461"/>
            <a:ext cx="445540" cy="498453"/>
          </a:xfrm>
          <a:prstGeom prst="rect">
            <a:avLst/>
          </a:prstGeom>
        </p:spPr>
      </p:pic>
      <p:pic>
        <p:nvPicPr>
          <p:cNvPr id="21" name="Graphic 20" descr="Caret Right outline">
            <a:extLst>
              <a:ext uri="{FF2B5EF4-FFF2-40B4-BE49-F238E27FC236}">
                <a16:creationId xmlns:a16="http://schemas.microsoft.com/office/drawing/2014/main" id="{55C22945-4642-563A-4D55-DC3051AE33E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559318" y="3544461"/>
            <a:ext cx="445540" cy="498453"/>
          </a:xfrm>
          <a:prstGeom prst="rect">
            <a:avLst/>
          </a:prstGeom>
        </p:spPr>
      </p:pic>
      <p:pic>
        <p:nvPicPr>
          <p:cNvPr id="29" name="Graphic 28" descr="Caret Right outline">
            <a:extLst>
              <a:ext uri="{FF2B5EF4-FFF2-40B4-BE49-F238E27FC236}">
                <a16:creationId xmlns:a16="http://schemas.microsoft.com/office/drawing/2014/main" id="{301D2138-5E80-0C08-1E25-63C8437BF50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164430" y="3544461"/>
            <a:ext cx="445540" cy="498453"/>
          </a:xfrm>
          <a:prstGeom prst="rect">
            <a:avLst/>
          </a:prstGeom>
        </p:spPr>
      </p:pic>
      <p:pic>
        <p:nvPicPr>
          <p:cNvPr id="34" name="Graphic 33" descr="Caret Right outline">
            <a:extLst>
              <a:ext uri="{FF2B5EF4-FFF2-40B4-BE49-F238E27FC236}">
                <a16:creationId xmlns:a16="http://schemas.microsoft.com/office/drawing/2014/main" id="{80094FD1-07BC-178A-2E5C-CEEA8DC563C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120750" y="3544461"/>
            <a:ext cx="445540" cy="498453"/>
          </a:xfrm>
          <a:prstGeom prst="rect">
            <a:avLst/>
          </a:prstGeom>
        </p:spPr>
      </p:pic>
      <p:pic>
        <p:nvPicPr>
          <p:cNvPr id="36" name="Graphic 35" descr="Caret Right outline">
            <a:extLst>
              <a:ext uri="{FF2B5EF4-FFF2-40B4-BE49-F238E27FC236}">
                <a16:creationId xmlns:a16="http://schemas.microsoft.com/office/drawing/2014/main" id="{B96749B9-10CC-9932-3DFB-76D1F474161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725863" y="3544461"/>
            <a:ext cx="445540" cy="498453"/>
          </a:xfrm>
          <a:prstGeom prst="rect">
            <a:avLst/>
          </a:prstGeom>
        </p:spPr>
      </p:pic>
      <p:pic>
        <p:nvPicPr>
          <p:cNvPr id="38" name="Graphic 37" descr="Caret Right outline">
            <a:extLst>
              <a:ext uri="{FF2B5EF4-FFF2-40B4-BE49-F238E27FC236}">
                <a16:creationId xmlns:a16="http://schemas.microsoft.com/office/drawing/2014/main" id="{C59A0D87-9523-4F3A-6450-16F5993C974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682182" y="3544461"/>
            <a:ext cx="445540" cy="498453"/>
          </a:xfrm>
          <a:prstGeom prst="rect">
            <a:avLst/>
          </a:prstGeom>
        </p:spPr>
      </p:pic>
      <p:pic>
        <p:nvPicPr>
          <p:cNvPr id="40" name="Graphic 39" descr="Caret Right outline">
            <a:extLst>
              <a:ext uri="{FF2B5EF4-FFF2-40B4-BE49-F238E27FC236}">
                <a16:creationId xmlns:a16="http://schemas.microsoft.com/office/drawing/2014/main" id="{A309E9D7-FB2D-8B7F-FFEB-40ADA27E857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287294" y="3544461"/>
            <a:ext cx="445540" cy="498453"/>
          </a:xfrm>
          <a:prstGeom prst="rect">
            <a:avLst/>
          </a:prstGeom>
        </p:spPr>
      </p:pic>
      <p:pic>
        <p:nvPicPr>
          <p:cNvPr id="42" name="Graphic 41" descr="Caret Right outline">
            <a:extLst>
              <a:ext uri="{FF2B5EF4-FFF2-40B4-BE49-F238E27FC236}">
                <a16:creationId xmlns:a16="http://schemas.microsoft.com/office/drawing/2014/main" id="{1D425C7D-B832-8EF7-EB86-256FA73240A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243614" y="3544461"/>
            <a:ext cx="445540" cy="498453"/>
          </a:xfrm>
          <a:prstGeom prst="rect">
            <a:avLst/>
          </a:prstGeom>
        </p:spPr>
      </p:pic>
      <p:pic>
        <p:nvPicPr>
          <p:cNvPr id="44" name="Graphic 43" descr="Caret Right outline">
            <a:extLst>
              <a:ext uri="{FF2B5EF4-FFF2-40B4-BE49-F238E27FC236}">
                <a16:creationId xmlns:a16="http://schemas.microsoft.com/office/drawing/2014/main" id="{52C63569-76ED-4E66-3F2D-DF36B234A2B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848726" y="3544461"/>
            <a:ext cx="445540" cy="498453"/>
          </a:xfrm>
          <a:prstGeom prst="rect">
            <a:avLst/>
          </a:prstGeom>
        </p:spPr>
      </p:pic>
      <p:pic>
        <p:nvPicPr>
          <p:cNvPr id="46" name="Graphic 45" descr="Caret Right outline">
            <a:extLst>
              <a:ext uri="{FF2B5EF4-FFF2-40B4-BE49-F238E27FC236}">
                <a16:creationId xmlns:a16="http://schemas.microsoft.com/office/drawing/2014/main" id="{D853C95A-5C60-30F4-09DE-B06FBD8E9C8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805046" y="3544461"/>
            <a:ext cx="445540" cy="498453"/>
          </a:xfrm>
          <a:prstGeom prst="rect">
            <a:avLst/>
          </a:prstGeom>
        </p:spPr>
      </p:pic>
      <p:sp>
        <p:nvSpPr>
          <p:cNvPr id="48" name="Ovale 78">
            <a:extLst>
              <a:ext uri="{FF2B5EF4-FFF2-40B4-BE49-F238E27FC236}">
                <a16:creationId xmlns:a16="http://schemas.microsoft.com/office/drawing/2014/main" id="{7BA39A81-F759-F6D5-C1A9-BA9F96561972}"/>
              </a:ext>
            </a:extLst>
          </p:cNvPr>
          <p:cNvSpPr/>
          <p:nvPr/>
        </p:nvSpPr>
        <p:spPr>
          <a:xfrm>
            <a:off x="1293821" y="3360611"/>
            <a:ext cx="91464" cy="87287"/>
          </a:xfrm>
          <a:prstGeom prst="ellipse">
            <a:avLst/>
          </a:prstGeom>
          <a:solidFill>
            <a:srgbClr val="3D2B7A"/>
          </a:solidFill>
          <a:ln w="12700" cap="flat" cmpd="sng" algn="ctr">
            <a:solidFill>
              <a:srgbClr val="3D2B7A"/>
            </a:solid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grpSp>
        <p:nvGrpSpPr>
          <p:cNvPr id="52" name="Group 40">
            <a:extLst>
              <a:ext uri="{FF2B5EF4-FFF2-40B4-BE49-F238E27FC236}">
                <a16:creationId xmlns:a16="http://schemas.microsoft.com/office/drawing/2014/main" id="{07167F95-07FE-B172-B98F-93449EE91678}"/>
              </a:ext>
            </a:extLst>
          </p:cNvPr>
          <p:cNvGrpSpPr/>
          <p:nvPr/>
        </p:nvGrpSpPr>
        <p:grpSpPr>
          <a:xfrm>
            <a:off x="973648" y="2693265"/>
            <a:ext cx="606893" cy="591392"/>
            <a:chOff x="3552824" y="2162176"/>
            <a:chExt cx="903288" cy="898525"/>
          </a:xfrm>
          <a:solidFill>
            <a:schemeClr val="tx2"/>
          </a:solidFill>
        </p:grpSpPr>
        <p:sp>
          <p:nvSpPr>
            <p:cNvPr id="50" name="Freeform 8">
              <a:extLst>
                <a:ext uri="{FF2B5EF4-FFF2-40B4-BE49-F238E27FC236}">
                  <a16:creationId xmlns:a16="http://schemas.microsoft.com/office/drawing/2014/main" id="{F1583CE6-34E3-B539-2CC2-A1D6F7DFC864}"/>
                </a:ext>
              </a:extLst>
            </p:cNvPr>
            <p:cNvSpPr>
              <a:spLocks noEditPoints="1"/>
            </p:cNvSpPr>
            <p:nvPr/>
          </p:nvSpPr>
          <p:spPr bwMode="auto">
            <a:xfrm>
              <a:off x="3552824" y="2162176"/>
              <a:ext cx="903288" cy="898525"/>
            </a:xfrm>
            <a:custGeom>
              <a:avLst/>
              <a:gdLst>
                <a:gd name="T0" fmla="*/ 351 w 2415"/>
                <a:gd name="T1" fmla="*/ 247 h 2397"/>
                <a:gd name="T2" fmla="*/ 138 w 2415"/>
                <a:gd name="T3" fmla="*/ 500 h 2397"/>
                <a:gd name="T4" fmla="*/ 25 w 2415"/>
                <a:gd name="T5" fmla="*/ 802 h 2397"/>
                <a:gd name="T6" fmla="*/ 23 w 2415"/>
                <a:gd name="T7" fmla="*/ 1190 h 2397"/>
                <a:gd name="T8" fmla="*/ 303 w 2415"/>
                <a:gd name="T9" fmla="*/ 1711 h 2397"/>
                <a:gd name="T10" fmla="*/ 735 w 2415"/>
                <a:gd name="T11" fmla="*/ 1959 h 2397"/>
                <a:gd name="T12" fmla="*/ 1067 w 2415"/>
                <a:gd name="T13" fmla="*/ 1989 h 2397"/>
                <a:gd name="T14" fmla="*/ 1550 w 2415"/>
                <a:gd name="T15" fmla="*/ 1845 h 2397"/>
                <a:gd name="T16" fmla="*/ 2140 w 2415"/>
                <a:gd name="T17" fmla="*/ 2385 h 2397"/>
                <a:gd name="T18" fmla="*/ 2298 w 2415"/>
                <a:gd name="T19" fmla="*/ 2370 h 2397"/>
                <a:gd name="T20" fmla="*/ 2414 w 2415"/>
                <a:gd name="T21" fmla="*/ 2195 h 2397"/>
                <a:gd name="T22" fmla="*/ 2224 w 2415"/>
                <a:gd name="T23" fmla="*/ 1903 h 2397"/>
                <a:gd name="T24" fmla="*/ 1970 w 2415"/>
                <a:gd name="T25" fmla="*/ 1291 h 2397"/>
                <a:gd name="T26" fmla="*/ 1973 w 2415"/>
                <a:gd name="T27" fmla="*/ 728 h 2397"/>
                <a:gd name="T28" fmla="*/ 1870 w 2415"/>
                <a:gd name="T29" fmla="*/ 446 h 2397"/>
                <a:gd name="T30" fmla="*/ 1944 w 2415"/>
                <a:gd name="T31" fmla="*/ 394 h 2397"/>
                <a:gd name="T32" fmla="*/ 2118 w 2415"/>
                <a:gd name="T33" fmla="*/ 365 h 2397"/>
                <a:gd name="T34" fmla="*/ 2174 w 2415"/>
                <a:gd name="T35" fmla="*/ 291 h 2397"/>
                <a:gd name="T36" fmla="*/ 2384 w 2415"/>
                <a:gd name="T37" fmla="*/ 279 h 2397"/>
                <a:gd name="T38" fmla="*/ 2408 w 2415"/>
                <a:gd name="T39" fmla="*/ 209 h 2397"/>
                <a:gd name="T40" fmla="*/ 2183 w 2415"/>
                <a:gd name="T41" fmla="*/ 191 h 2397"/>
                <a:gd name="T42" fmla="*/ 2123 w 2415"/>
                <a:gd name="T43" fmla="*/ 123 h 2397"/>
                <a:gd name="T44" fmla="*/ 1996 w 2415"/>
                <a:gd name="T45" fmla="*/ 80 h 2397"/>
                <a:gd name="T46" fmla="*/ 1879 w 2415"/>
                <a:gd name="T47" fmla="*/ 148 h 2397"/>
                <a:gd name="T48" fmla="*/ 1855 w 2415"/>
                <a:gd name="T49" fmla="*/ 292 h 2397"/>
                <a:gd name="T50" fmla="*/ 1808 w 2415"/>
                <a:gd name="T51" fmla="*/ 366 h 2397"/>
                <a:gd name="T52" fmla="*/ 1546 w 2415"/>
                <a:gd name="T53" fmla="*/ 157 h 2397"/>
                <a:gd name="T54" fmla="*/ 942 w 2415"/>
                <a:gd name="T55" fmla="*/ 0 h 2397"/>
                <a:gd name="T56" fmla="*/ 1430 w 2415"/>
                <a:gd name="T57" fmla="*/ 186 h 2397"/>
                <a:gd name="T58" fmla="*/ 1739 w 2415"/>
                <a:gd name="T59" fmla="*/ 448 h 2397"/>
                <a:gd name="T60" fmla="*/ 1906 w 2415"/>
                <a:gd name="T61" fmla="*/ 806 h 2397"/>
                <a:gd name="T62" fmla="*/ 1908 w 2415"/>
                <a:gd name="T63" fmla="*/ 1165 h 2397"/>
                <a:gd name="T64" fmla="*/ 1738 w 2415"/>
                <a:gd name="T65" fmla="*/ 1545 h 2397"/>
                <a:gd name="T66" fmla="*/ 1469 w 2415"/>
                <a:gd name="T67" fmla="*/ 1782 h 2397"/>
                <a:gd name="T68" fmla="*/ 941 w 2415"/>
                <a:gd name="T69" fmla="*/ 1905 h 2397"/>
                <a:gd name="T70" fmla="*/ 545 w 2415"/>
                <a:gd name="T71" fmla="*/ 1782 h 2397"/>
                <a:gd name="T72" fmla="*/ 230 w 2415"/>
                <a:gd name="T73" fmla="*/ 1481 h 2397"/>
                <a:gd name="T74" fmla="*/ 95 w 2415"/>
                <a:gd name="T75" fmla="*/ 998 h 2397"/>
                <a:gd name="T76" fmla="*/ 165 w 2415"/>
                <a:gd name="T77" fmla="*/ 633 h 2397"/>
                <a:gd name="T78" fmla="*/ 343 w 2415"/>
                <a:gd name="T79" fmla="*/ 363 h 2397"/>
                <a:gd name="T80" fmla="*/ 671 w 2415"/>
                <a:gd name="T81" fmla="*/ 149 h 2397"/>
                <a:gd name="T82" fmla="*/ 1013 w 2415"/>
                <a:gd name="T83" fmla="*/ 86 h 2397"/>
                <a:gd name="T84" fmla="*/ 2069 w 2415"/>
                <a:gd name="T85" fmla="*/ 194 h 2397"/>
                <a:gd name="T86" fmla="*/ 2060 w 2415"/>
                <a:gd name="T87" fmla="*/ 294 h 2397"/>
                <a:gd name="T88" fmla="*/ 1972 w 2415"/>
                <a:gd name="T89" fmla="*/ 300 h 2397"/>
                <a:gd name="T90" fmla="*/ 1940 w 2415"/>
                <a:gd name="T91" fmla="*/ 210 h 2397"/>
                <a:gd name="T92" fmla="*/ 2034 w 2415"/>
                <a:gd name="T93" fmla="*/ 169 h 2397"/>
                <a:gd name="T94" fmla="*/ 1681 w 2415"/>
                <a:gd name="T95" fmla="*/ 1840 h 2397"/>
                <a:gd name="T96" fmla="*/ 1906 w 2415"/>
                <a:gd name="T97" fmla="*/ 1715 h 2397"/>
                <a:gd name="T98" fmla="*/ 2301 w 2415"/>
                <a:gd name="T99" fmla="*/ 2246 h 2397"/>
                <a:gd name="T100" fmla="*/ 2188 w 2415"/>
                <a:gd name="T101" fmla="*/ 2306 h 2397"/>
                <a:gd name="T102" fmla="*/ 1795 w 2415"/>
                <a:gd name="T103" fmla="*/ 1953 h 2397"/>
                <a:gd name="T104" fmla="*/ 2307 w 2415"/>
                <a:gd name="T105" fmla="*/ 2133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5" h="2397">
                  <a:moveTo>
                    <a:pt x="751" y="32"/>
                  </a:moveTo>
                  <a:lnTo>
                    <a:pt x="685" y="51"/>
                  </a:lnTo>
                  <a:lnTo>
                    <a:pt x="566" y="99"/>
                  </a:lnTo>
                  <a:lnTo>
                    <a:pt x="456" y="164"/>
                  </a:lnTo>
                  <a:lnTo>
                    <a:pt x="351" y="247"/>
                  </a:lnTo>
                  <a:lnTo>
                    <a:pt x="298" y="298"/>
                  </a:lnTo>
                  <a:lnTo>
                    <a:pt x="271" y="326"/>
                  </a:lnTo>
                  <a:lnTo>
                    <a:pt x="221" y="382"/>
                  </a:lnTo>
                  <a:lnTo>
                    <a:pt x="177" y="440"/>
                  </a:lnTo>
                  <a:lnTo>
                    <a:pt x="138" y="500"/>
                  </a:lnTo>
                  <a:lnTo>
                    <a:pt x="104" y="562"/>
                  </a:lnTo>
                  <a:lnTo>
                    <a:pt x="76" y="626"/>
                  </a:lnTo>
                  <a:lnTo>
                    <a:pt x="52" y="694"/>
                  </a:lnTo>
                  <a:lnTo>
                    <a:pt x="33" y="765"/>
                  </a:lnTo>
                  <a:lnTo>
                    <a:pt x="25" y="802"/>
                  </a:lnTo>
                  <a:lnTo>
                    <a:pt x="13" y="859"/>
                  </a:lnTo>
                  <a:lnTo>
                    <a:pt x="1" y="954"/>
                  </a:lnTo>
                  <a:lnTo>
                    <a:pt x="0" y="1041"/>
                  </a:lnTo>
                  <a:lnTo>
                    <a:pt x="12" y="1134"/>
                  </a:lnTo>
                  <a:lnTo>
                    <a:pt x="23" y="1190"/>
                  </a:lnTo>
                  <a:lnTo>
                    <a:pt x="38" y="1257"/>
                  </a:lnTo>
                  <a:lnTo>
                    <a:pt x="83" y="1386"/>
                  </a:lnTo>
                  <a:lnTo>
                    <a:pt x="142" y="1504"/>
                  </a:lnTo>
                  <a:lnTo>
                    <a:pt x="216" y="1613"/>
                  </a:lnTo>
                  <a:lnTo>
                    <a:pt x="303" y="1711"/>
                  </a:lnTo>
                  <a:lnTo>
                    <a:pt x="402" y="1796"/>
                  </a:lnTo>
                  <a:lnTo>
                    <a:pt x="513" y="1868"/>
                  </a:lnTo>
                  <a:lnTo>
                    <a:pt x="635" y="1926"/>
                  </a:lnTo>
                  <a:lnTo>
                    <a:pt x="700" y="1948"/>
                  </a:lnTo>
                  <a:lnTo>
                    <a:pt x="735" y="1959"/>
                  </a:lnTo>
                  <a:lnTo>
                    <a:pt x="801" y="1975"/>
                  </a:lnTo>
                  <a:lnTo>
                    <a:pt x="868" y="1985"/>
                  </a:lnTo>
                  <a:lnTo>
                    <a:pt x="949" y="1989"/>
                  </a:lnTo>
                  <a:lnTo>
                    <a:pt x="998" y="1990"/>
                  </a:lnTo>
                  <a:lnTo>
                    <a:pt x="1067" y="1989"/>
                  </a:lnTo>
                  <a:lnTo>
                    <a:pt x="1181" y="1980"/>
                  </a:lnTo>
                  <a:lnTo>
                    <a:pt x="1283" y="1959"/>
                  </a:lnTo>
                  <a:lnTo>
                    <a:pt x="1386" y="1921"/>
                  </a:lnTo>
                  <a:lnTo>
                    <a:pt x="1445" y="1895"/>
                  </a:lnTo>
                  <a:lnTo>
                    <a:pt x="1550" y="1845"/>
                  </a:lnTo>
                  <a:lnTo>
                    <a:pt x="1823" y="2113"/>
                  </a:lnTo>
                  <a:lnTo>
                    <a:pt x="1927" y="2214"/>
                  </a:lnTo>
                  <a:lnTo>
                    <a:pt x="2038" y="2314"/>
                  </a:lnTo>
                  <a:lnTo>
                    <a:pt x="2094" y="2358"/>
                  </a:lnTo>
                  <a:lnTo>
                    <a:pt x="2140" y="2385"/>
                  </a:lnTo>
                  <a:lnTo>
                    <a:pt x="2179" y="2397"/>
                  </a:lnTo>
                  <a:lnTo>
                    <a:pt x="2216" y="2397"/>
                  </a:lnTo>
                  <a:lnTo>
                    <a:pt x="2256" y="2387"/>
                  </a:lnTo>
                  <a:lnTo>
                    <a:pt x="2278" y="2378"/>
                  </a:lnTo>
                  <a:lnTo>
                    <a:pt x="2298" y="2370"/>
                  </a:lnTo>
                  <a:lnTo>
                    <a:pt x="2334" y="2345"/>
                  </a:lnTo>
                  <a:lnTo>
                    <a:pt x="2365" y="2314"/>
                  </a:lnTo>
                  <a:lnTo>
                    <a:pt x="2389" y="2278"/>
                  </a:lnTo>
                  <a:lnTo>
                    <a:pt x="2406" y="2237"/>
                  </a:lnTo>
                  <a:lnTo>
                    <a:pt x="2414" y="2195"/>
                  </a:lnTo>
                  <a:lnTo>
                    <a:pt x="2414" y="2153"/>
                  </a:lnTo>
                  <a:lnTo>
                    <a:pt x="2405" y="2112"/>
                  </a:lnTo>
                  <a:lnTo>
                    <a:pt x="2396" y="2093"/>
                  </a:lnTo>
                  <a:lnTo>
                    <a:pt x="2374" y="2064"/>
                  </a:lnTo>
                  <a:lnTo>
                    <a:pt x="2224" y="1903"/>
                  </a:lnTo>
                  <a:lnTo>
                    <a:pt x="2120" y="1797"/>
                  </a:lnTo>
                  <a:lnTo>
                    <a:pt x="1861" y="1537"/>
                  </a:lnTo>
                  <a:lnTo>
                    <a:pt x="1906" y="1450"/>
                  </a:lnTo>
                  <a:lnTo>
                    <a:pt x="1931" y="1398"/>
                  </a:lnTo>
                  <a:lnTo>
                    <a:pt x="1970" y="1291"/>
                  </a:lnTo>
                  <a:lnTo>
                    <a:pt x="1997" y="1181"/>
                  </a:lnTo>
                  <a:lnTo>
                    <a:pt x="2010" y="1069"/>
                  </a:lnTo>
                  <a:lnTo>
                    <a:pt x="2011" y="956"/>
                  </a:lnTo>
                  <a:lnTo>
                    <a:pt x="1998" y="842"/>
                  </a:lnTo>
                  <a:lnTo>
                    <a:pt x="1973" y="728"/>
                  </a:lnTo>
                  <a:lnTo>
                    <a:pt x="1936" y="616"/>
                  </a:lnTo>
                  <a:lnTo>
                    <a:pt x="1911" y="560"/>
                  </a:lnTo>
                  <a:lnTo>
                    <a:pt x="1894" y="522"/>
                  </a:lnTo>
                  <a:lnTo>
                    <a:pt x="1873" y="473"/>
                  </a:lnTo>
                  <a:lnTo>
                    <a:pt x="1870" y="446"/>
                  </a:lnTo>
                  <a:lnTo>
                    <a:pt x="1880" y="428"/>
                  </a:lnTo>
                  <a:lnTo>
                    <a:pt x="1891" y="418"/>
                  </a:lnTo>
                  <a:lnTo>
                    <a:pt x="1900" y="411"/>
                  </a:lnTo>
                  <a:lnTo>
                    <a:pt x="1920" y="400"/>
                  </a:lnTo>
                  <a:lnTo>
                    <a:pt x="1944" y="394"/>
                  </a:lnTo>
                  <a:lnTo>
                    <a:pt x="1973" y="393"/>
                  </a:lnTo>
                  <a:lnTo>
                    <a:pt x="1991" y="395"/>
                  </a:lnTo>
                  <a:lnTo>
                    <a:pt x="2020" y="396"/>
                  </a:lnTo>
                  <a:lnTo>
                    <a:pt x="2073" y="387"/>
                  </a:lnTo>
                  <a:lnTo>
                    <a:pt x="2118" y="365"/>
                  </a:lnTo>
                  <a:lnTo>
                    <a:pt x="2142" y="341"/>
                  </a:lnTo>
                  <a:lnTo>
                    <a:pt x="2153" y="323"/>
                  </a:lnTo>
                  <a:lnTo>
                    <a:pt x="2156" y="313"/>
                  </a:lnTo>
                  <a:lnTo>
                    <a:pt x="2160" y="304"/>
                  </a:lnTo>
                  <a:lnTo>
                    <a:pt x="2174" y="291"/>
                  </a:lnTo>
                  <a:lnTo>
                    <a:pt x="2203" y="284"/>
                  </a:lnTo>
                  <a:lnTo>
                    <a:pt x="2254" y="282"/>
                  </a:lnTo>
                  <a:lnTo>
                    <a:pt x="2291" y="282"/>
                  </a:lnTo>
                  <a:lnTo>
                    <a:pt x="2333" y="282"/>
                  </a:lnTo>
                  <a:lnTo>
                    <a:pt x="2384" y="279"/>
                  </a:lnTo>
                  <a:lnTo>
                    <a:pt x="2408" y="271"/>
                  </a:lnTo>
                  <a:lnTo>
                    <a:pt x="2415" y="254"/>
                  </a:lnTo>
                  <a:lnTo>
                    <a:pt x="2415" y="240"/>
                  </a:lnTo>
                  <a:lnTo>
                    <a:pt x="2415" y="226"/>
                  </a:lnTo>
                  <a:lnTo>
                    <a:pt x="2408" y="209"/>
                  </a:lnTo>
                  <a:lnTo>
                    <a:pt x="2384" y="201"/>
                  </a:lnTo>
                  <a:lnTo>
                    <a:pt x="2332" y="198"/>
                  </a:lnTo>
                  <a:lnTo>
                    <a:pt x="2290" y="198"/>
                  </a:lnTo>
                  <a:lnTo>
                    <a:pt x="2236" y="197"/>
                  </a:lnTo>
                  <a:lnTo>
                    <a:pt x="2183" y="191"/>
                  </a:lnTo>
                  <a:lnTo>
                    <a:pt x="2166" y="185"/>
                  </a:lnTo>
                  <a:lnTo>
                    <a:pt x="2165" y="182"/>
                  </a:lnTo>
                  <a:lnTo>
                    <a:pt x="2162" y="172"/>
                  </a:lnTo>
                  <a:lnTo>
                    <a:pt x="2140" y="140"/>
                  </a:lnTo>
                  <a:lnTo>
                    <a:pt x="2123" y="123"/>
                  </a:lnTo>
                  <a:lnTo>
                    <a:pt x="2111" y="112"/>
                  </a:lnTo>
                  <a:lnTo>
                    <a:pt x="2085" y="95"/>
                  </a:lnTo>
                  <a:lnTo>
                    <a:pt x="2057" y="84"/>
                  </a:lnTo>
                  <a:lnTo>
                    <a:pt x="2027" y="79"/>
                  </a:lnTo>
                  <a:lnTo>
                    <a:pt x="1996" y="80"/>
                  </a:lnTo>
                  <a:lnTo>
                    <a:pt x="1965" y="88"/>
                  </a:lnTo>
                  <a:lnTo>
                    <a:pt x="1935" y="101"/>
                  </a:lnTo>
                  <a:lnTo>
                    <a:pt x="1907" y="120"/>
                  </a:lnTo>
                  <a:lnTo>
                    <a:pt x="1895" y="132"/>
                  </a:lnTo>
                  <a:lnTo>
                    <a:pt x="1879" y="148"/>
                  </a:lnTo>
                  <a:lnTo>
                    <a:pt x="1859" y="174"/>
                  </a:lnTo>
                  <a:lnTo>
                    <a:pt x="1850" y="200"/>
                  </a:lnTo>
                  <a:lnTo>
                    <a:pt x="1849" y="234"/>
                  </a:lnTo>
                  <a:lnTo>
                    <a:pt x="1851" y="257"/>
                  </a:lnTo>
                  <a:lnTo>
                    <a:pt x="1855" y="292"/>
                  </a:lnTo>
                  <a:lnTo>
                    <a:pt x="1850" y="330"/>
                  </a:lnTo>
                  <a:lnTo>
                    <a:pt x="1841" y="348"/>
                  </a:lnTo>
                  <a:lnTo>
                    <a:pt x="1835" y="355"/>
                  </a:lnTo>
                  <a:lnTo>
                    <a:pt x="1826" y="363"/>
                  </a:lnTo>
                  <a:lnTo>
                    <a:pt x="1808" y="366"/>
                  </a:lnTo>
                  <a:lnTo>
                    <a:pt x="1780" y="350"/>
                  </a:lnTo>
                  <a:lnTo>
                    <a:pt x="1734" y="309"/>
                  </a:lnTo>
                  <a:lnTo>
                    <a:pt x="1700" y="277"/>
                  </a:lnTo>
                  <a:lnTo>
                    <a:pt x="1651" y="233"/>
                  </a:lnTo>
                  <a:lnTo>
                    <a:pt x="1546" y="157"/>
                  </a:lnTo>
                  <a:lnTo>
                    <a:pt x="1434" y="95"/>
                  </a:lnTo>
                  <a:lnTo>
                    <a:pt x="1316" y="48"/>
                  </a:lnTo>
                  <a:lnTo>
                    <a:pt x="1194" y="16"/>
                  </a:lnTo>
                  <a:lnTo>
                    <a:pt x="1069" y="0"/>
                  </a:lnTo>
                  <a:lnTo>
                    <a:pt x="942" y="0"/>
                  </a:lnTo>
                  <a:lnTo>
                    <a:pt x="815" y="17"/>
                  </a:lnTo>
                  <a:lnTo>
                    <a:pt x="751" y="32"/>
                  </a:lnTo>
                  <a:close/>
                  <a:moveTo>
                    <a:pt x="1315" y="135"/>
                  </a:moveTo>
                  <a:lnTo>
                    <a:pt x="1354" y="150"/>
                  </a:lnTo>
                  <a:lnTo>
                    <a:pt x="1430" y="186"/>
                  </a:lnTo>
                  <a:lnTo>
                    <a:pt x="1502" y="228"/>
                  </a:lnTo>
                  <a:lnTo>
                    <a:pt x="1569" y="276"/>
                  </a:lnTo>
                  <a:lnTo>
                    <a:pt x="1631" y="329"/>
                  </a:lnTo>
                  <a:lnTo>
                    <a:pt x="1687" y="386"/>
                  </a:lnTo>
                  <a:lnTo>
                    <a:pt x="1739" y="448"/>
                  </a:lnTo>
                  <a:lnTo>
                    <a:pt x="1785" y="514"/>
                  </a:lnTo>
                  <a:lnTo>
                    <a:pt x="1825" y="583"/>
                  </a:lnTo>
                  <a:lnTo>
                    <a:pt x="1858" y="655"/>
                  </a:lnTo>
                  <a:lnTo>
                    <a:pt x="1885" y="730"/>
                  </a:lnTo>
                  <a:lnTo>
                    <a:pt x="1906" y="806"/>
                  </a:lnTo>
                  <a:lnTo>
                    <a:pt x="1919" y="885"/>
                  </a:lnTo>
                  <a:lnTo>
                    <a:pt x="1926" y="964"/>
                  </a:lnTo>
                  <a:lnTo>
                    <a:pt x="1925" y="1044"/>
                  </a:lnTo>
                  <a:lnTo>
                    <a:pt x="1916" y="1125"/>
                  </a:lnTo>
                  <a:lnTo>
                    <a:pt x="1908" y="1165"/>
                  </a:lnTo>
                  <a:lnTo>
                    <a:pt x="1897" y="1212"/>
                  </a:lnTo>
                  <a:lnTo>
                    <a:pt x="1869" y="1303"/>
                  </a:lnTo>
                  <a:lnTo>
                    <a:pt x="1833" y="1389"/>
                  </a:lnTo>
                  <a:lnTo>
                    <a:pt x="1789" y="1469"/>
                  </a:lnTo>
                  <a:lnTo>
                    <a:pt x="1738" y="1545"/>
                  </a:lnTo>
                  <a:lnTo>
                    <a:pt x="1678" y="1615"/>
                  </a:lnTo>
                  <a:lnTo>
                    <a:pt x="1611" y="1679"/>
                  </a:lnTo>
                  <a:lnTo>
                    <a:pt x="1537" y="1738"/>
                  </a:lnTo>
                  <a:lnTo>
                    <a:pt x="1496" y="1765"/>
                  </a:lnTo>
                  <a:lnTo>
                    <a:pt x="1469" y="1782"/>
                  </a:lnTo>
                  <a:lnTo>
                    <a:pt x="1412" y="1813"/>
                  </a:lnTo>
                  <a:lnTo>
                    <a:pt x="1323" y="1852"/>
                  </a:lnTo>
                  <a:lnTo>
                    <a:pt x="1198" y="1887"/>
                  </a:lnTo>
                  <a:lnTo>
                    <a:pt x="1070" y="1905"/>
                  </a:lnTo>
                  <a:lnTo>
                    <a:pt x="941" y="1905"/>
                  </a:lnTo>
                  <a:lnTo>
                    <a:pt x="813" y="1887"/>
                  </a:lnTo>
                  <a:lnTo>
                    <a:pt x="720" y="1862"/>
                  </a:lnTo>
                  <a:lnTo>
                    <a:pt x="660" y="1840"/>
                  </a:lnTo>
                  <a:lnTo>
                    <a:pt x="601" y="1813"/>
                  </a:lnTo>
                  <a:lnTo>
                    <a:pt x="545" y="1782"/>
                  </a:lnTo>
                  <a:lnTo>
                    <a:pt x="518" y="1765"/>
                  </a:lnTo>
                  <a:lnTo>
                    <a:pt x="467" y="1730"/>
                  </a:lnTo>
                  <a:lnTo>
                    <a:pt x="376" y="1655"/>
                  </a:lnTo>
                  <a:lnTo>
                    <a:pt x="297" y="1571"/>
                  </a:lnTo>
                  <a:lnTo>
                    <a:pt x="230" y="1481"/>
                  </a:lnTo>
                  <a:lnTo>
                    <a:pt x="177" y="1385"/>
                  </a:lnTo>
                  <a:lnTo>
                    <a:pt x="137" y="1282"/>
                  </a:lnTo>
                  <a:lnTo>
                    <a:pt x="109" y="1173"/>
                  </a:lnTo>
                  <a:lnTo>
                    <a:pt x="96" y="1058"/>
                  </a:lnTo>
                  <a:lnTo>
                    <a:pt x="95" y="998"/>
                  </a:lnTo>
                  <a:lnTo>
                    <a:pt x="95" y="954"/>
                  </a:lnTo>
                  <a:lnTo>
                    <a:pt x="102" y="869"/>
                  </a:lnTo>
                  <a:lnTo>
                    <a:pt x="116" y="787"/>
                  </a:lnTo>
                  <a:lnTo>
                    <a:pt x="137" y="709"/>
                  </a:lnTo>
                  <a:lnTo>
                    <a:pt x="165" y="633"/>
                  </a:lnTo>
                  <a:lnTo>
                    <a:pt x="201" y="560"/>
                  </a:lnTo>
                  <a:lnTo>
                    <a:pt x="243" y="489"/>
                  </a:lnTo>
                  <a:lnTo>
                    <a:pt x="293" y="420"/>
                  </a:lnTo>
                  <a:lnTo>
                    <a:pt x="321" y="387"/>
                  </a:lnTo>
                  <a:lnTo>
                    <a:pt x="343" y="363"/>
                  </a:lnTo>
                  <a:lnTo>
                    <a:pt x="396" y="316"/>
                  </a:lnTo>
                  <a:lnTo>
                    <a:pt x="457" y="269"/>
                  </a:lnTo>
                  <a:lnTo>
                    <a:pt x="525" y="225"/>
                  </a:lnTo>
                  <a:lnTo>
                    <a:pt x="597" y="184"/>
                  </a:lnTo>
                  <a:lnTo>
                    <a:pt x="671" y="149"/>
                  </a:lnTo>
                  <a:lnTo>
                    <a:pt x="745" y="120"/>
                  </a:lnTo>
                  <a:lnTo>
                    <a:pt x="815" y="98"/>
                  </a:lnTo>
                  <a:lnTo>
                    <a:pt x="848" y="92"/>
                  </a:lnTo>
                  <a:lnTo>
                    <a:pt x="892" y="86"/>
                  </a:lnTo>
                  <a:lnTo>
                    <a:pt x="1013" y="86"/>
                  </a:lnTo>
                  <a:lnTo>
                    <a:pt x="1148" y="99"/>
                  </a:lnTo>
                  <a:lnTo>
                    <a:pt x="1270" y="121"/>
                  </a:lnTo>
                  <a:lnTo>
                    <a:pt x="1315" y="135"/>
                  </a:lnTo>
                  <a:close/>
                  <a:moveTo>
                    <a:pt x="2061" y="185"/>
                  </a:moveTo>
                  <a:lnTo>
                    <a:pt x="2069" y="194"/>
                  </a:lnTo>
                  <a:lnTo>
                    <a:pt x="2079" y="214"/>
                  </a:lnTo>
                  <a:lnTo>
                    <a:pt x="2082" y="235"/>
                  </a:lnTo>
                  <a:lnTo>
                    <a:pt x="2080" y="257"/>
                  </a:lnTo>
                  <a:lnTo>
                    <a:pt x="2072" y="277"/>
                  </a:lnTo>
                  <a:lnTo>
                    <a:pt x="2060" y="294"/>
                  </a:lnTo>
                  <a:lnTo>
                    <a:pt x="2044" y="307"/>
                  </a:lnTo>
                  <a:lnTo>
                    <a:pt x="2024" y="314"/>
                  </a:lnTo>
                  <a:lnTo>
                    <a:pt x="2013" y="315"/>
                  </a:lnTo>
                  <a:lnTo>
                    <a:pt x="2000" y="314"/>
                  </a:lnTo>
                  <a:lnTo>
                    <a:pt x="1972" y="300"/>
                  </a:lnTo>
                  <a:lnTo>
                    <a:pt x="1948" y="278"/>
                  </a:lnTo>
                  <a:lnTo>
                    <a:pt x="1933" y="252"/>
                  </a:lnTo>
                  <a:lnTo>
                    <a:pt x="1931" y="240"/>
                  </a:lnTo>
                  <a:lnTo>
                    <a:pt x="1932" y="229"/>
                  </a:lnTo>
                  <a:lnTo>
                    <a:pt x="1940" y="210"/>
                  </a:lnTo>
                  <a:lnTo>
                    <a:pt x="1953" y="193"/>
                  </a:lnTo>
                  <a:lnTo>
                    <a:pt x="1971" y="180"/>
                  </a:lnTo>
                  <a:lnTo>
                    <a:pt x="1991" y="171"/>
                  </a:lnTo>
                  <a:lnTo>
                    <a:pt x="2013" y="167"/>
                  </a:lnTo>
                  <a:lnTo>
                    <a:pt x="2034" y="169"/>
                  </a:lnTo>
                  <a:lnTo>
                    <a:pt x="2053" y="178"/>
                  </a:lnTo>
                  <a:lnTo>
                    <a:pt x="2061" y="185"/>
                  </a:lnTo>
                  <a:close/>
                  <a:moveTo>
                    <a:pt x="1820" y="1802"/>
                  </a:moveTo>
                  <a:lnTo>
                    <a:pt x="1733" y="1888"/>
                  </a:lnTo>
                  <a:lnTo>
                    <a:pt x="1681" y="1840"/>
                  </a:lnTo>
                  <a:lnTo>
                    <a:pt x="1631" y="1792"/>
                  </a:lnTo>
                  <a:lnTo>
                    <a:pt x="1718" y="1703"/>
                  </a:lnTo>
                  <a:lnTo>
                    <a:pt x="1805" y="1615"/>
                  </a:lnTo>
                  <a:lnTo>
                    <a:pt x="1856" y="1665"/>
                  </a:lnTo>
                  <a:lnTo>
                    <a:pt x="1906" y="1715"/>
                  </a:lnTo>
                  <a:lnTo>
                    <a:pt x="1820" y="1802"/>
                  </a:lnTo>
                  <a:close/>
                  <a:moveTo>
                    <a:pt x="2331" y="2180"/>
                  </a:moveTo>
                  <a:lnTo>
                    <a:pt x="2331" y="2188"/>
                  </a:lnTo>
                  <a:lnTo>
                    <a:pt x="2323" y="2209"/>
                  </a:lnTo>
                  <a:lnTo>
                    <a:pt x="2301" y="2246"/>
                  </a:lnTo>
                  <a:lnTo>
                    <a:pt x="2281" y="2268"/>
                  </a:lnTo>
                  <a:lnTo>
                    <a:pt x="2268" y="2281"/>
                  </a:lnTo>
                  <a:lnTo>
                    <a:pt x="2242" y="2300"/>
                  </a:lnTo>
                  <a:lnTo>
                    <a:pt x="2216" y="2308"/>
                  </a:lnTo>
                  <a:lnTo>
                    <a:pt x="2188" y="2306"/>
                  </a:lnTo>
                  <a:lnTo>
                    <a:pt x="2155" y="2291"/>
                  </a:lnTo>
                  <a:lnTo>
                    <a:pt x="2115" y="2262"/>
                  </a:lnTo>
                  <a:lnTo>
                    <a:pt x="2038" y="2194"/>
                  </a:lnTo>
                  <a:lnTo>
                    <a:pt x="1968" y="2125"/>
                  </a:lnTo>
                  <a:lnTo>
                    <a:pt x="1795" y="1953"/>
                  </a:lnTo>
                  <a:lnTo>
                    <a:pt x="1885" y="1868"/>
                  </a:lnTo>
                  <a:lnTo>
                    <a:pt x="1973" y="1782"/>
                  </a:lnTo>
                  <a:lnTo>
                    <a:pt x="2153" y="1963"/>
                  </a:lnTo>
                  <a:lnTo>
                    <a:pt x="2235" y="2047"/>
                  </a:lnTo>
                  <a:lnTo>
                    <a:pt x="2307" y="2133"/>
                  </a:lnTo>
                  <a:lnTo>
                    <a:pt x="2330" y="2169"/>
                  </a:lnTo>
                  <a:lnTo>
                    <a:pt x="2331" y="218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a:ln>
                  <a:noFill/>
                </a:ln>
                <a:solidFill>
                  <a:srgbClr val="4D4D4D"/>
                </a:solidFill>
                <a:effectLst/>
                <a:uLnTx/>
                <a:uFillTx/>
                <a:latin typeface="Arial"/>
                <a:ea typeface="+mn-ea"/>
                <a:cs typeface="Calibri"/>
                <a:sym typeface="Calibri"/>
              </a:endParaRPr>
            </a:p>
          </p:txBody>
        </p:sp>
        <p:sp>
          <p:nvSpPr>
            <p:cNvPr id="51" name="Freeform 9">
              <a:extLst>
                <a:ext uri="{FF2B5EF4-FFF2-40B4-BE49-F238E27FC236}">
                  <a16:creationId xmlns:a16="http://schemas.microsoft.com/office/drawing/2014/main" id="{D0C9D259-BEF2-829D-B929-C3636C06DDF3}"/>
                </a:ext>
              </a:extLst>
            </p:cNvPr>
            <p:cNvSpPr>
              <a:spLocks noEditPoints="1"/>
            </p:cNvSpPr>
            <p:nvPr/>
          </p:nvSpPr>
          <p:spPr bwMode="auto">
            <a:xfrm>
              <a:off x="3613151" y="2222500"/>
              <a:ext cx="630238" cy="625475"/>
            </a:xfrm>
            <a:custGeom>
              <a:avLst/>
              <a:gdLst>
                <a:gd name="T0" fmla="*/ 442 w 1684"/>
                <a:gd name="T1" fmla="*/ 100 h 1671"/>
                <a:gd name="T2" fmla="*/ 56 w 1684"/>
                <a:gd name="T3" fmla="*/ 539 h 1671"/>
                <a:gd name="T4" fmla="*/ 4 w 1684"/>
                <a:gd name="T5" fmla="*/ 916 h 1671"/>
                <a:gd name="T6" fmla="*/ 184 w 1684"/>
                <a:gd name="T7" fmla="*/ 1354 h 1671"/>
                <a:gd name="T8" fmla="*/ 583 w 1684"/>
                <a:gd name="T9" fmla="*/ 1634 h 1671"/>
                <a:gd name="T10" fmla="*/ 948 w 1684"/>
                <a:gd name="T11" fmla="*/ 1666 h 1671"/>
                <a:gd name="T12" fmla="*/ 1313 w 1684"/>
                <a:gd name="T13" fmla="*/ 1531 h 1671"/>
                <a:gd name="T14" fmla="*/ 1627 w 1684"/>
                <a:gd name="T15" fmla="*/ 1161 h 1671"/>
                <a:gd name="T16" fmla="*/ 1678 w 1684"/>
                <a:gd name="T17" fmla="*/ 701 h 1671"/>
                <a:gd name="T18" fmla="*/ 1486 w 1684"/>
                <a:gd name="T19" fmla="*/ 292 h 1671"/>
                <a:gd name="T20" fmla="*/ 1053 w 1684"/>
                <a:gd name="T21" fmla="*/ 25 h 1671"/>
                <a:gd name="T22" fmla="*/ 1094 w 1684"/>
                <a:gd name="T23" fmla="*/ 128 h 1671"/>
                <a:gd name="T24" fmla="*/ 1438 w 1684"/>
                <a:gd name="T25" fmla="*/ 369 h 1671"/>
                <a:gd name="T26" fmla="*/ 1406 w 1684"/>
                <a:gd name="T27" fmla="*/ 460 h 1671"/>
                <a:gd name="T28" fmla="*/ 1252 w 1684"/>
                <a:gd name="T29" fmla="*/ 474 h 1671"/>
                <a:gd name="T30" fmla="*/ 1121 w 1684"/>
                <a:gd name="T31" fmla="*/ 604 h 1671"/>
                <a:gd name="T32" fmla="*/ 1060 w 1684"/>
                <a:gd name="T33" fmla="*/ 805 h 1671"/>
                <a:gd name="T34" fmla="*/ 701 w 1684"/>
                <a:gd name="T35" fmla="*/ 940 h 1671"/>
                <a:gd name="T36" fmla="*/ 561 w 1684"/>
                <a:gd name="T37" fmla="*/ 755 h 1671"/>
                <a:gd name="T38" fmla="*/ 526 w 1684"/>
                <a:gd name="T39" fmla="*/ 605 h 1671"/>
                <a:gd name="T40" fmla="*/ 367 w 1684"/>
                <a:gd name="T41" fmla="*/ 558 h 1671"/>
                <a:gd name="T42" fmla="*/ 216 w 1684"/>
                <a:gd name="T43" fmla="*/ 666 h 1671"/>
                <a:gd name="T44" fmla="*/ 196 w 1684"/>
                <a:gd name="T45" fmla="*/ 458 h 1671"/>
                <a:gd name="T46" fmla="*/ 619 w 1684"/>
                <a:gd name="T47" fmla="*/ 118 h 1671"/>
                <a:gd name="T48" fmla="*/ 1053 w 1684"/>
                <a:gd name="T49" fmla="*/ 115 h 1671"/>
                <a:gd name="T50" fmla="*/ 1570 w 1684"/>
                <a:gd name="T51" fmla="*/ 1046 h 1671"/>
                <a:gd name="T52" fmla="*/ 1282 w 1684"/>
                <a:gd name="T53" fmla="*/ 1449 h 1671"/>
                <a:gd name="T54" fmla="*/ 823 w 1684"/>
                <a:gd name="T55" fmla="*/ 1585 h 1671"/>
                <a:gd name="T56" fmla="*/ 504 w 1684"/>
                <a:gd name="T57" fmla="*/ 1505 h 1671"/>
                <a:gd name="T58" fmla="*/ 225 w 1684"/>
                <a:gd name="T59" fmla="*/ 1261 h 1671"/>
                <a:gd name="T60" fmla="*/ 97 w 1684"/>
                <a:gd name="T61" fmla="*/ 933 h 1671"/>
                <a:gd name="T62" fmla="*/ 137 w 1684"/>
                <a:gd name="T63" fmla="*/ 756 h 1671"/>
                <a:gd name="T64" fmla="*/ 262 w 1684"/>
                <a:gd name="T65" fmla="*/ 797 h 1671"/>
                <a:gd name="T66" fmla="*/ 448 w 1684"/>
                <a:gd name="T67" fmla="*/ 875 h 1671"/>
                <a:gd name="T68" fmla="*/ 631 w 1684"/>
                <a:gd name="T69" fmla="*/ 1015 h 1671"/>
                <a:gd name="T70" fmla="*/ 671 w 1684"/>
                <a:gd name="T71" fmla="*/ 1205 h 1671"/>
                <a:gd name="T72" fmla="*/ 900 w 1684"/>
                <a:gd name="T73" fmla="*/ 1240 h 1671"/>
                <a:gd name="T74" fmla="*/ 965 w 1684"/>
                <a:gd name="T75" fmla="*/ 1097 h 1671"/>
                <a:gd name="T76" fmla="*/ 1110 w 1684"/>
                <a:gd name="T77" fmla="*/ 872 h 1671"/>
                <a:gd name="T78" fmla="*/ 1334 w 1684"/>
                <a:gd name="T79" fmla="*/ 792 h 1671"/>
                <a:gd name="T80" fmla="*/ 1449 w 1684"/>
                <a:gd name="T81" fmla="*/ 668 h 1671"/>
                <a:gd name="T82" fmla="*/ 1463 w 1684"/>
                <a:gd name="T83" fmla="*/ 517 h 1671"/>
                <a:gd name="T84" fmla="*/ 1557 w 1684"/>
                <a:gd name="T85" fmla="*/ 582 h 1671"/>
                <a:gd name="T86" fmla="*/ 1347 w 1684"/>
                <a:gd name="T87" fmla="*/ 678 h 1671"/>
                <a:gd name="T88" fmla="*/ 1262 w 1684"/>
                <a:gd name="T89" fmla="*/ 700 h 1671"/>
                <a:gd name="T90" fmla="*/ 1221 w 1684"/>
                <a:gd name="T91" fmla="*/ 614 h 1671"/>
                <a:gd name="T92" fmla="*/ 1299 w 1684"/>
                <a:gd name="T93" fmla="*/ 559 h 1671"/>
                <a:gd name="T94" fmla="*/ 476 w 1684"/>
                <a:gd name="T95" fmla="*/ 738 h 1671"/>
                <a:gd name="T96" fmla="*/ 355 w 1684"/>
                <a:gd name="T97" fmla="*/ 768 h 1671"/>
                <a:gd name="T98" fmla="*/ 380 w 1684"/>
                <a:gd name="T99" fmla="*/ 648 h 1671"/>
                <a:gd name="T100" fmla="*/ 871 w 1684"/>
                <a:gd name="T101" fmla="*/ 1086 h 1671"/>
                <a:gd name="T102" fmla="*/ 807 w 1684"/>
                <a:gd name="T103" fmla="*/ 1185 h 1671"/>
                <a:gd name="T104" fmla="*/ 742 w 1684"/>
                <a:gd name="T105" fmla="*/ 1078 h 1671"/>
                <a:gd name="T106" fmla="*/ 849 w 1684"/>
                <a:gd name="T107" fmla="*/ 1060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4" h="1671">
                  <a:moveTo>
                    <a:pt x="735" y="7"/>
                  </a:moveTo>
                  <a:lnTo>
                    <a:pt x="704" y="10"/>
                  </a:lnTo>
                  <a:lnTo>
                    <a:pt x="644" y="22"/>
                  </a:lnTo>
                  <a:lnTo>
                    <a:pt x="584" y="39"/>
                  </a:lnTo>
                  <a:lnTo>
                    <a:pt x="526" y="60"/>
                  </a:lnTo>
                  <a:lnTo>
                    <a:pt x="442" y="100"/>
                  </a:lnTo>
                  <a:lnTo>
                    <a:pt x="338" y="168"/>
                  </a:lnTo>
                  <a:lnTo>
                    <a:pt x="244" y="250"/>
                  </a:lnTo>
                  <a:lnTo>
                    <a:pt x="163" y="346"/>
                  </a:lnTo>
                  <a:lnTo>
                    <a:pt x="111" y="425"/>
                  </a:lnTo>
                  <a:lnTo>
                    <a:pt x="82" y="481"/>
                  </a:lnTo>
                  <a:lnTo>
                    <a:pt x="56" y="539"/>
                  </a:lnTo>
                  <a:lnTo>
                    <a:pt x="35" y="599"/>
                  </a:lnTo>
                  <a:lnTo>
                    <a:pt x="27" y="630"/>
                  </a:lnTo>
                  <a:lnTo>
                    <a:pt x="17" y="671"/>
                  </a:lnTo>
                  <a:lnTo>
                    <a:pt x="4" y="753"/>
                  </a:lnTo>
                  <a:lnTo>
                    <a:pt x="0" y="835"/>
                  </a:lnTo>
                  <a:lnTo>
                    <a:pt x="4" y="916"/>
                  </a:lnTo>
                  <a:lnTo>
                    <a:pt x="16" y="995"/>
                  </a:lnTo>
                  <a:lnTo>
                    <a:pt x="36" y="1073"/>
                  </a:lnTo>
                  <a:lnTo>
                    <a:pt x="62" y="1148"/>
                  </a:lnTo>
                  <a:lnTo>
                    <a:pt x="96" y="1220"/>
                  </a:lnTo>
                  <a:lnTo>
                    <a:pt x="137" y="1289"/>
                  </a:lnTo>
                  <a:lnTo>
                    <a:pt x="184" y="1354"/>
                  </a:lnTo>
                  <a:lnTo>
                    <a:pt x="237" y="1414"/>
                  </a:lnTo>
                  <a:lnTo>
                    <a:pt x="295" y="1470"/>
                  </a:lnTo>
                  <a:lnTo>
                    <a:pt x="360" y="1520"/>
                  </a:lnTo>
                  <a:lnTo>
                    <a:pt x="429" y="1564"/>
                  </a:lnTo>
                  <a:lnTo>
                    <a:pt x="504" y="1603"/>
                  </a:lnTo>
                  <a:lnTo>
                    <a:pt x="583" y="1634"/>
                  </a:lnTo>
                  <a:lnTo>
                    <a:pt x="625" y="1647"/>
                  </a:lnTo>
                  <a:lnTo>
                    <a:pt x="653" y="1654"/>
                  </a:lnTo>
                  <a:lnTo>
                    <a:pt x="709" y="1665"/>
                  </a:lnTo>
                  <a:lnTo>
                    <a:pt x="805" y="1671"/>
                  </a:lnTo>
                  <a:lnTo>
                    <a:pt x="893" y="1668"/>
                  </a:lnTo>
                  <a:lnTo>
                    <a:pt x="948" y="1666"/>
                  </a:lnTo>
                  <a:lnTo>
                    <a:pt x="1027" y="1658"/>
                  </a:lnTo>
                  <a:lnTo>
                    <a:pt x="1089" y="1643"/>
                  </a:lnTo>
                  <a:lnTo>
                    <a:pt x="1158" y="1615"/>
                  </a:lnTo>
                  <a:lnTo>
                    <a:pt x="1203" y="1593"/>
                  </a:lnTo>
                  <a:lnTo>
                    <a:pt x="1242" y="1574"/>
                  </a:lnTo>
                  <a:lnTo>
                    <a:pt x="1313" y="1531"/>
                  </a:lnTo>
                  <a:lnTo>
                    <a:pt x="1380" y="1482"/>
                  </a:lnTo>
                  <a:lnTo>
                    <a:pt x="1440" y="1428"/>
                  </a:lnTo>
                  <a:lnTo>
                    <a:pt x="1495" y="1369"/>
                  </a:lnTo>
                  <a:lnTo>
                    <a:pt x="1545" y="1305"/>
                  </a:lnTo>
                  <a:lnTo>
                    <a:pt x="1588" y="1236"/>
                  </a:lnTo>
                  <a:lnTo>
                    <a:pt x="1627" y="1161"/>
                  </a:lnTo>
                  <a:lnTo>
                    <a:pt x="1643" y="1122"/>
                  </a:lnTo>
                  <a:lnTo>
                    <a:pt x="1651" y="1100"/>
                  </a:lnTo>
                  <a:lnTo>
                    <a:pt x="1664" y="1046"/>
                  </a:lnTo>
                  <a:lnTo>
                    <a:pt x="1678" y="947"/>
                  </a:lnTo>
                  <a:lnTo>
                    <a:pt x="1684" y="802"/>
                  </a:lnTo>
                  <a:lnTo>
                    <a:pt x="1678" y="701"/>
                  </a:lnTo>
                  <a:lnTo>
                    <a:pt x="1669" y="643"/>
                  </a:lnTo>
                  <a:lnTo>
                    <a:pt x="1663" y="620"/>
                  </a:lnTo>
                  <a:lnTo>
                    <a:pt x="1647" y="568"/>
                  </a:lnTo>
                  <a:lnTo>
                    <a:pt x="1604" y="469"/>
                  </a:lnTo>
                  <a:lnTo>
                    <a:pt x="1550" y="376"/>
                  </a:lnTo>
                  <a:lnTo>
                    <a:pt x="1486" y="292"/>
                  </a:lnTo>
                  <a:lnTo>
                    <a:pt x="1413" y="217"/>
                  </a:lnTo>
                  <a:lnTo>
                    <a:pt x="1332" y="151"/>
                  </a:lnTo>
                  <a:lnTo>
                    <a:pt x="1245" y="97"/>
                  </a:lnTo>
                  <a:lnTo>
                    <a:pt x="1151" y="54"/>
                  </a:lnTo>
                  <a:lnTo>
                    <a:pt x="1102" y="38"/>
                  </a:lnTo>
                  <a:lnTo>
                    <a:pt x="1053" y="25"/>
                  </a:lnTo>
                  <a:lnTo>
                    <a:pt x="964" y="7"/>
                  </a:lnTo>
                  <a:lnTo>
                    <a:pt x="878" y="0"/>
                  </a:lnTo>
                  <a:lnTo>
                    <a:pt x="786" y="2"/>
                  </a:lnTo>
                  <a:lnTo>
                    <a:pt x="735" y="7"/>
                  </a:lnTo>
                  <a:close/>
                  <a:moveTo>
                    <a:pt x="1053" y="115"/>
                  </a:moveTo>
                  <a:lnTo>
                    <a:pt x="1094" y="128"/>
                  </a:lnTo>
                  <a:lnTo>
                    <a:pt x="1183" y="166"/>
                  </a:lnTo>
                  <a:lnTo>
                    <a:pt x="1218" y="185"/>
                  </a:lnTo>
                  <a:lnTo>
                    <a:pt x="1252" y="206"/>
                  </a:lnTo>
                  <a:lnTo>
                    <a:pt x="1329" y="265"/>
                  </a:lnTo>
                  <a:lnTo>
                    <a:pt x="1401" y="329"/>
                  </a:lnTo>
                  <a:lnTo>
                    <a:pt x="1438" y="369"/>
                  </a:lnTo>
                  <a:lnTo>
                    <a:pt x="1450" y="387"/>
                  </a:lnTo>
                  <a:lnTo>
                    <a:pt x="1452" y="393"/>
                  </a:lnTo>
                  <a:lnTo>
                    <a:pt x="1450" y="403"/>
                  </a:lnTo>
                  <a:lnTo>
                    <a:pt x="1430" y="433"/>
                  </a:lnTo>
                  <a:lnTo>
                    <a:pt x="1417" y="448"/>
                  </a:lnTo>
                  <a:lnTo>
                    <a:pt x="1406" y="460"/>
                  </a:lnTo>
                  <a:lnTo>
                    <a:pt x="1386" y="475"/>
                  </a:lnTo>
                  <a:lnTo>
                    <a:pt x="1362" y="480"/>
                  </a:lnTo>
                  <a:lnTo>
                    <a:pt x="1330" y="479"/>
                  </a:lnTo>
                  <a:lnTo>
                    <a:pt x="1308" y="477"/>
                  </a:lnTo>
                  <a:lnTo>
                    <a:pt x="1285" y="474"/>
                  </a:lnTo>
                  <a:lnTo>
                    <a:pt x="1252" y="474"/>
                  </a:lnTo>
                  <a:lnTo>
                    <a:pt x="1225" y="484"/>
                  </a:lnTo>
                  <a:lnTo>
                    <a:pt x="1195" y="509"/>
                  </a:lnTo>
                  <a:lnTo>
                    <a:pt x="1175" y="528"/>
                  </a:lnTo>
                  <a:lnTo>
                    <a:pt x="1155" y="548"/>
                  </a:lnTo>
                  <a:lnTo>
                    <a:pt x="1131" y="578"/>
                  </a:lnTo>
                  <a:lnTo>
                    <a:pt x="1121" y="604"/>
                  </a:lnTo>
                  <a:lnTo>
                    <a:pt x="1122" y="636"/>
                  </a:lnTo>
                  <a:lnTo>
                    <a:pt x="1125" y="658"/>
                  </a:lnTo>
                  <a:lnTo>
                    <a:pt x="1129" y="682"/>
                  </a:lnTo>
                  <a:lnTo>
                    <a:pt x="1128" y="717"/>
                  </a:lnTo>
                  <a:lnTo>
                    <a:pt x="1108" y="753"/>
                  </a:lnTo>
                  <a:lnTo>
                    <a:pt x="1060" y="805"/>
                  </a:lnTo>
                  <a:lnTo>
                    <a:pt x="1020" y="845"/>
                  </a:lnTo>
                  <a:lnTo>
                    <a:pt x="902" y="963"/>
                  </a:lnTo>
                  <a:lnTo>
                    <a:pt x="810" y="962"/>
                  </a:lnTo>
                  <a:lnTo>
                    <a:pt x="779" y="961"/>
                  </a:lnTo>
                  <a:lnTo>
                    <a:pt x="736" y="956"/>
                  </a:lnTo>
                  <a:lnTo>
                    <a:pt x="701" y="940"/>
                  </a:lnTo>
                  <a:lnTo>
                    <a:pt x="663" y="908"/>
                  </a:lnTo>
                  <a:lnTo>
                    <a:pt x="637" y="882"/>
                  </a:lnTo>
                  <a:lnTo>
                    <a:pt x="610" y="856"/>
                  </a:lnTo>
                  <a:lnTo>
                    <a:pt x="577" y="819"/>
                  </a:lnTo>
                  <a:lnTo>
                    <a:pt x="563" y="789"/>
                  </a:lnTo>
                  <a:lnTo>
                    <a:pt x="561" y="755"/>
                  </a:lnTo>
                  <a:lnTo>
                    <a:pt x="563" y="732"/>
                  </a:lnTo>
                  <a:lnTo>
                    <a:pt x="565" y="714"/>
                  </a:lnTo>
                  <a:lnTo>
                    <a:pt x="564" y="682"/>
                  </a:lnTo>
                  <a:lnTo>
                    <a:pt x="556" y="652"/>
                  </a:lnTo>
                  <a:lnTo>
                    <a:pt x="544" y="627"/>
                  </a:lnTo>
                  <a:lnTo>
                    <a:pt x="526" y="605"/>
                  </a:lnTo>
                  <a:lnTo>
                    <a:pt x="503" y="586"/>
                  </a:lnTo>
                  <a:lnTo>
                    <a:pt x="475" y="572"/>
                  </a:lnTo>
                  <a:lnTo>
                    <a:pt x="442" y="563"/>
                  </a:lnTo>
                  <a:lnTo>
                    <a:pt x="423" y="560"/>
                  </a:lnTo>
                  <a:lnTo>
                    <a:pt x="401" y="557"/>
                  </a:lnTo>
                  <a:lnTo>
                    <a:pt x="367" y="558"/>
                  </a:lnTo>
                  <a:lnTo>
                    <a:pt x="340" y="568"/>
                  </a:lnTo>
                  <a:lnTo>
                    <a:pt x="311" y="593"/>
                  </a:lnTo>
                  <a:lnTo>
                    <a:pt x="292" y="612"/>
                  </a:lnTo>
                  <a:lnTo>
                    <a:pt x="274" y="629"/>
                  </a:lnTo>
                  <a:lnTo>
                    <a:pt x="244" y="652"/>
                  </a:lnTo>
                  <a:lnTo>
                    <a:pt x="216" y="666"/>
                  </a:lnTo>
                  <a:lnTo>
                    <a:pt x="185" y="671"/>
                  </a:lnTo>
                  <a:lnTo>
                    <a:pt x="167" y="672"/>
                  </a:lnTo>
                  <a:lnTo>
                    <a:pt x="102" y="672"/>
                  </a:lnTo>
                  <a:lnTo>
                    <a:pt x="135" y="585"/>
                  </a:lnTo>
                  <a:lnTo>
                    <a:pt x="153" y="541"/>
                  </a:lnTo>
                  <a:lnTo>
                    <a:pt x="196" y="458"/>
                  </a:lnTo>
                  <a:lnTo>
                    <a:pt x="250" y="380"/>
                  </a:lnTo>
                  <a:lnTo>
                    <a:pt x="312" y="310"/>
                  </a:lnTo>
                  <a:lnTo>
                    <a:pt x="381" y="247"/>
                  </a:lnTo>
                  <a:lnTo>
                    <a:pt x="456" y="193"/>
                  </a:lnTo>
                  <a:lnTo>
                    <a:pt x="536" y="150"/>
                  </a:lnTo>
                  <a:lnTo>
                    <a:pt x="619" y="118"/>
                  </a:lnTo>
                  <a:lnTo>
                    <a:pt x="662" y="107"/>
                  </a:lnTo>
                  <a:lnTo>
                    <a:pt x="704" y="98"/>
                  </a:lnTo>
                  <a:lnTo>
                    <a:pt x="806" y="90"/>
                  </a:lnTo>
                  <a:lnTo>
                    <a:pt x="914" y="93"/>
                  </a:lnTo>
                  <a:lnTo>
                    <a:pt x="1014" y="105"/>
                  </a:lnTo>
                  <a:lnTo>
                    <a:pt x="1053" y="115"/>
                  </a:lnTo>
                  <a:close/>
                  <a:moveTo>
                    <a:pt x="1557" y="582"/>
                  </a:moveTo>
                  <a:lnTo>
                    <a:pt x="1574" y="632"/>
                  </a:lnTo>
                  <a:lnTo>
                    <a:pt x="1596" y="734"/>
                  </a:lnTo>
                  <a:lnTo>
                    <a:pt x="1602" y="839"/>
                  </a:lnTo>
                  <a:lnTo>
                    <a:pt x="1593" y="943"/>
                  </a:lnTo>
                  <a:lnTo>
                    <a:pt x="1570" y="1046"/>
                  </a:lnTo>
                  <a:lnTo>
                    <a:pt x="1532" y="1145"/>
                  </a:lnTo>
                  <a:lnTo>
                    <a:pt x="1481" y="1238"/>
                  </a:lnTo>
                  <a:lnTo>
                    <a:pt x="1416" y="1325"/>
                  </a:lnTo>
                  <a:lnTo>
                    <a:pt x="1378" y="1365"/>
                  </a:lnTo>
                  <a:lnTo>
                    <a:pt x="1347" y="1395"/>
                  </a:lnTo>
                  <a:lnTo>
                    <a:pt x="1282" y="1449"/>
                  </a:lnTo>
                  <a:lnTo>
                    <a:pt x="1214" y="1494"/>
                  </a:lnTo>
                  <a:lnTo>
                    <a:pt x="1143" y="1529"/>
                  </a:lnTo>
                  <a:lnTo>
                    <a:pt x="1069" y="1556"/>
                  </a:lnTo>
                  <a:lnTo>
                    <a:pt x="991" y="1574"/>
                  </a:lnTo>
                  <a:lnTo>
                    <a:pt x="909" y="1584"/>
                  </a:lnTo>
                  <a:lnTo>
                    <a:pt x="823" y="1585"/>
                  </a:lnTo>
                  <a:lnTo>
                    <a:pt x="778" y="1582"/>
                  </a:lnTo>
                  <a:lnTo>
                    <a:pt x="746" y="1579"/>
                  </a:lnTo>
                  <a:lnTo>
                    <a:pt x="683" y="1568"/>
                  </a:lnTo>
                  <a:lnTo>
                    <a:pt x="621" y="1552"/>
                  </a:lnTo>
                  <a:lnTo>
                    <a:pt x="562" y="1531"/>
                  </a:lnTo>
                  <a:lnTo>
                    <a:pt x="504" y="1505"/>
                  </a:lnTo>
                  <a:lnTo>
                    <a:pt x="450" y="1475"/>
                  </a:lnTo>
                  <a:lnTo>
                    <a:pt x="398" y="1440"/>
                  </a:lnTo>
                  <a:lnTo>
                    <a:pt x="350" y="1401"/>
                  </a:lnTo>
                  <a:lnTo>
                    <a:pt x="305" y="1358"/>
                  </a:lnTo>
                  <a:lnTo>
                    <a:pt x="263" y="1311"/>
                  </a:lnTo>
                  <a:lnTo>
                    <a:pt x="225" y="1261"/>
                  </a:lnTo>
                  <a:lnTo>
                    <a:pt x="191" y="1207"/>
                  </a:lnTo>
                  <a:lnTo>
                    <a:pt x="162" y="1151"/>
                  </a:lnTo>
                  <a:lnTo>
                    <a:pt x="137" y="1092"/>
                  </a:lnTo>
                  <a:lnTo>
                    <a:pt x="117" y="1030"/>
                  </a:lnTo>
                  <a:lnTo>
                    <a:pt x="102" y="966"/>
                  </a:lnTo>
                  <a:lnTo>
                    <a:pt x="97" y="933"/>
                  </a:lnTo>
                  <a:lnTo>
                    <a:pt x="89" y="878"/>
                  </a:lnTo>
                  <a:lnTo>
                    <a:pt x="85" y="821"/>
                  </a:lnTo>
                  <a:lnTo>
                    <a:pt x="88" y="795"/>
                  </a:lnTo>
                  <a:lnTo>
                    <a:pt x="95" y="776"/>
                  </a:lnTo>
                  <a:lnTo>
                    <a:pt x="108" y="764"/>
                  </a:lnTo>
                  <a:lnTo>
                    <a:pt x="137" y="756"/>
                  </a:lnTo>
                  <a:lnTo>
                    <a:pt x="167" y="755"/>
                  </a:lnTo>
                  <a:lnTo>
                    <a:pt x="186" y="755"/>
                  </a:lnTo>
                  <a:lnTo>
                    <a:pt x="215" y="759"/>
                  </a:lnTo>
                  <a:lnTo>
                    <a:pt x="236" y="769"/>
                  </a:lnTo>
                  <a:lnTo>
                    <a:pt x="254" y="785"/>
                  </a:lnTo>
                  <a:lnTo>
                    <a:pt x="262" y="797"/>
                  </a:lnTo>
                  <a:lnTo>
                    <a:pt x="276" y="817"/>
                  </a:lnTo>
                  <a:lnTo>
                    <a:pt x="309" y="848"/>
                  </a:lnTo>
                  <a:lnTo>
                    <a:pt x="348" y="867"/>
                  </a:lnTo>
                  <a:lnTo>
                    <a:pt x="397" y="875"/>
                  </a:lnTo>
                  <a:lnTo>
                    <a:pt x="427" y="875"/>
                  </a:lnTo>
                  <a:lnTo>
                    <a:pt x="448" y="875"/>
                  </a:lnTo>
                  <a:lnTo>
                    <a:pt x="482" y="880"/>
                  </a:lnTo>
                  <a:lnTo>
                    <a:pt x="514" y="896"/>
                  </a:lnTo>
                  <a:lnTo>
                    <a:pt x="552" y="930"/>
                  </a:lnTo>
                  <a:lnTo>
                    <a:pt x="577" y="955"/>
                  </a:lnTo>
                  <a:lnTo>
                    <a:pt x="600" y="979"/>
                  </a:lnTo>
                  <a:lnTo>
                    <a:pt x="631" y="1015"/>
                  </a:lnTo>
                  <a:lnTo>
                    <a:pt x="646" y="1043"/>
                  </a:lnTo>
                  <a:lnTo>
                    <a:pt x="649" y="1069"/>
                  </a:lnTo>
                  <a:lnTo>
                    <a:pt x="647" y="1083"/>
                  </a:lnTo>
                  <a:lnTo>
                    <a:pt x="644" y="1106"/>
                  </a:lnTo>
                  <a:lnTo>
                    <a:pt x="651" y="1157"/>
                  </a:lnTo>
                  <a:lnTo>
                    <a:pt x="671" y="1205"/>
                  </a:lnTo>
                  <a:lnTo>
                    <a:pt x="699" y="1243"/>
                  </a:lnTo>
                  <a:lnTo>
                    <a:pt x="715" y="1253"/>
                  </a:lnTo>
                  <a:lnTo>
                    <a:pt x="741" y="1265"/>
                  </a:lnTo>
                  <a:lnTo>
                    <a:pt x="795" y="1273"/>
                  </a:lnTo>
                  <a:lnTo>
                    <a:pt x="850" y="1265"/>
                  </a:lnTo>
                  <a:lnTo>
                    <a:pt x="900" y="1240"/>
                  </a:lnTo>
                  <a:lnTo>
                    <a:pt x="922" y="1222"/>
                  </a:lnTo>
                  <a:lnTo>
                    <a:pt x="937" y="1206"/>
                  </a:lnTo>
                  <a:lnTo>
                    <a:pt x="957" y="1179"/>
                  </a:lnTo>
                  <a:lnTo>
                    <a:pt x="966" y="1153"/>
                  </a:lnTo>
                  <a:lnTo>
                    <a:pt x="967" y="1119"/>
                  </a:lnTo>
                  <a:lnTo>
                    <a:pt x="965" y="1097"/>
                  </a:lnTo>
                  <a:lnTo>
                    <a:pt x="962" y="1072"/>
                  </a:lnTo>
                  <a:lnTo>
                    <a:pt x="964" y="1037"/>
                  </a:lnTo>
                  <a:lnTo>
                    <a:pt x="985" y="1001"/>
                  </a:lnTo>
                  <a:lnTo>
                    <a:pt x="1033" y="949"/>
                  </a:lnTo>
                  <a:lnTo>
                    <a:pt x="1072" y="910"/>
                  </a:lnTo>
                  <a:lnTo>
                    <a:pt x="1110" y="872"/>
                  </a:lnTo>
                  <a:lnTo>
                    <a:pt x="1163" y="825"/>
                  </a:lnTo>
                  <a:lnTo>
                    <a:pt x="1201" y="803"/>
                  </a:lnTo>
                  <a:lnTo>
                    <a:pt x="1242" y="797"/>
                  </a:lnTo>
                  <a:lnTo>
                    <a:pt x="1270" y="797"/>
                  </a:lnTo>
                  <a:lnTo>
                    <a:pt x="1296" y="796"/>
                  </a:lnTo>
                  <a:lnTo>
                    <a:pt x="1334" y="792"/>
                  </a:lnTo>
                  <a:lnTo>
                    <a:pt x="1362" y="780"/>
                  </a:lnTo>
                  <a:lnTo>
                    <a:pt x="1389" y="757"/>
                  </a:lnTo>
                  <a:lnTo>
                    <a:pt x="1405" y="740"/>
                  </a:lnTo>
                  <a:lnTo>
                    <a:pt x="1420" y="723"/>
                  </a:lnTo>
                  <a:lnTo>
                    <a:pt x="1440" y="695"/>
                  </a:lnTo>
                  <a:lnTo>
                    <a:pt x="1449" y="668"/>
                  </a:lnTo>
                  <a:lnTo>
                    <a:pt x="1449" y="636"/>
                  </a:lnTo>
                  <a:lnTo>
                    <a:pt x="1447" y="615"/>
                  </a:lnTo>
                  <a:lnTo>
                    <a:pt x="1443" y="581"/>
                  </a:lnTo>
                  <a:lnTo>
                    <a:pt x="1448" y="544"/>
                  </a:lnTo>
                  <a:lnTo>
                    <a:pt x="1457" y="525"/>
                  </a:lnTo>
                  <a:lnTo>
                    <a:pt x="1463" y="517"/>
                  </a:lnTo>
                  <a:lnTo>
                    <a:pt x="1478" y="503"/>
                  </a:lnTo>
                  <a:lnTo>
                    <a:pt x="1496" y="494"/>
                  </a:lnTo>
                  <a:lnTo>
                    <a:pt x="1507" y="495"/>
                  </a:lnTo>
                  <a:lnTo>
                    <a:pt x="1523" y="508"/>
                  </a:lnTo>
                  <a:lnTo>
                    <a:pt x="1545" y="549"/>
                  </a:lnTo>
                  <a:lnTo>
                    <a:pt x="1557" y="582"/>
                  </a:lnTo>
                  <a:close/>
                  <a:moveTo>
                    <a:pt x="1335" y="588"/>
                  </a:moveTo>
                  <a:lnTo>
                    <a:pt x="1349" y="602"/>
                  </a:lnTo>
                  <a:lnTo>
                    <a:pt x="1364" y="624"/>
                  </a:lnTo>
                  <a:lnTo>
                    <a:pt x="1366" y="643"/>
                  </a:lnTo>
                  <a:lnTo>
                    <a:pt x="1356" y="664"/>
                  </a:lnTo>
                  <a:lnTo>
                    <a:pt x="1347" y="678"/>
                  </a:lnTo>
                  <a:lnTo>
                    <a:pt x="1341" y="685"/>
                  </a:lnTo>
                  <a:lnTo>
                    <a:pt x="1326" y="696"/>
                  </a:lnTo>
                  <a:lnTo>
                    <a:pt x="1309" y="702"/>
                  </a:lnTo>
                  <a:lnTo>
                    <a:pt x="1288" y="703"/>
                  </a:lnTo>
                  <a:lnTo>
                    <a:pt x="1277" y="702"/>
                  </a:lnTo>
                  <a:lnTo>
                    <a:pt x="1262" y="700"/>
                  </a:lnTo>
                  <a:lnTo>
                    <a:pt x="1241" y="694"/>
                  </a:lnTo>
                  <a:lnTo>
                    <a:pt x="1229" y="682"/>
                  </a:lnTo>
                  <a:lnTo>
                    <a:pt x="1223" y="661"/>
                  </a:lnTo>
                  <a:lnTo>
                    <a:pt x="1222" y="647"/>
                  </a:lnTo>
                  <a:lnTo>
                    <a:pt x="1220" y="635"/>
                  </a:lnTo>
                  <a:lnTo>
                    <a:pt x="1221" y="614"/>
                  </a:lnTo>
                  <a:lnTo>
                    <a:pt x="1227" y="597"/>
                  </a:lnTo>
                  <a:lnTo>
                    <a:pt x="1238" y="583"/>
                  </a:lnTo>
                  <a:lnTo>
                    <a:pt x="1245" y="577"/>
                  </a:lnTo>
                  <a:lnTo>
                    <a:pt x="1259" y="567"/>
                  </a:lnTo>
                  <a:lnTo>
                    <a:pt x="1281" y="557"/>
                  </a:lnTo>
                  <a:lnTo>
                    <a:pt x="1299" y="559"/>
                  </a:lnTo>
                  <a:lnTo>
                    <a:pt x="1321" y="575"/>
                  </a:lnTo>
                  <a:lnTo>
                    <a:pt x="1335" y="588"/>
                  </a:lnTo>
                  <a:close/>
                  <a:moveTo>
                    <a:pt x="460" y="672"/>
                  </a:moveTo>
                  <a:lnTo>
                    <a:pt x="470" y="685"/>
                  </a:lnTo>
                  <a:lnTo>
                    <a:pt x="479" y="712"/>
                  </a:lnTo>
                  <a:lnTo>
                    <a:pt x="476" y="738"/>
                  </a:lnTo>
                  <a:lnTo>
                    <a:pt x="464" y="761"/>
                  </a:lnTo>
                  <a:lnTo>
                    <a:pt x="445" y="778"/>
                  </a:lnTo>
                  <a:lnTo>
                    <a:pt x="421" y="789"/>
                  </a:lnTo>
                  <a:lnTo>
                    <a:pt x="394" y="790"/>
                  </a:lnTo>
                  <a:lnTo>
                    <a:pt x="367" y="779"/>
                  </a:lnTo>
                  <a:lnTo>
                    <a:pt x="355" y="768"/>
                  </a:lnTo>
                  <a:lnTo>
                    <a:pt x="345" y="756"/>
                  </a:lnTo>
                  <a:lnTo>
                    <a:pt x="335" y="725"/>
                  </a:lnTo>
                  <a:lnTo>
                    <a:pt x="338" y="693"/>
                  </a:lnTo>
                  <a:lnTo>
                    <a:pt x="353" y="665"/>
                  </a:lnTo>
                  <a:lnTo>
                    <a:pt x="365" y="657"/>
                  </a:lnTo>
                  <a:lnTo>
                    <a:pt x="380" y="648"/>
                  </a:lnTo>
                  <a:lnTo>
                    <a:pt x="405" y="640"/>
                  </a:lnTo>
                  <a:lnTo>
                    <a:pt x="426" y="644"/>
                  </a:lnTo>
                  <a:lnTo>
                    <a:pt x="448" y="659"/>
                  </a:lnTo>
                  <a:lnTo>
                    <a:pt x="460" y="672"/>
                  </a:lnTo>
                  <a:close/>
                  <a:moveTo>
                    <a:pt x="858" y="1070"/>
                  </a:moveTo>
                  <a:lnTo>
                    <a:pt x="871" y="1086"/>
                  </a:lnTo>
                  <a:lnTo>
                    <a:pt x="880" y="1120"/>
                  </a:lnTo>
                  <a:lnTo>
                    <a:pt x="871" y="1152"/>
                  </a:lnTo>
                  <a:lnTo>
                    <a:pt x="852" y="1170"/>
                  </a:lnTo>
                  <a:lnTo>
                    <a:pt x="835" y="1179"/>
                  </a:lnTo>
                  <a:lnTo>
                    <a:pt x="825" y="1182"/>
                  </a:lnTo>
                  <a:lnTo>
                    <a:pt x="807" y="1185"/>
                  </a:lnTo>
                  <a:lnTo>
                    <a:pt x="774" y="1180"/>
                  </a:lnTo>
                  <a:lnTo>
                    <a:pt x="750" y="1161"/>
                  </a:lnTo>
                  <a:lnTo>
                    <a:pt x="736" y="1133"/>
                  </a:lnTo>
                  <a:lnTo>
                    <a:pt x="735" y="1115"/>
                  </a:lnTo>
                  <a:lnTo>
                    <a:pt x="736" y="1101"/>
                  </a:lnTo>
                  <a:lnTo>
                    <a:pt x="742" y="1078"/>
                  </a:lnTo>
                  <a:lnTo>
                    <a:pt x="753" y="1060"/>
                  </a:lnTo>
                  <a:lnTo>
                    <a:pt x="769" y="1047"/>
                  </a:lnTo>
                  <a:lnTo>
                    <a:pt x="787" y="1040"/>
                  </a:lnTo>
                  <a:lnTo>
                    <a:pt x="808" y="1040"/>
                  </a:lnTo>
                  <a:lnTo>
                    <a:pt x="828" y="1046"/>
                  </a:lnTo>
                  <a:lnTo>
                    <a:pt x="849" y="1060"/>
                  </a:lnTo>
                  <a:lnTo>
                    <a:pt x="858" y="107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a:ln>
                  <a:noFill/>
                </a:ln>
                <a:solidFill>
                  <a:srgbClr val="4D4D4D"/>
                </a:solidFill>
                <a:effectLst/>
                <a:uLnTx/>
                <a:uFillTx/>
                <a:latin typeface="Arial"/>
                <a:ea typeface="+mn-ea"/>
                <a:cs typeface="Calibri"/>
                <a:sym typeface="Calibri"/>
              </a:endParaRPr>
            </a:p>
          </p:txBody>
        </p:sp>
      </p:grpSp>
      <p:sp>
        <p:nvSpPr>
          <p:cNvPr id="54" name="Text Placeholder 24">
            <a:extLst>
              <a:ext uri="{FF2B5EF4-FFF2-40B4-BE49-F238E27FC236}">
                <a16:creationId xmlns:a16="http://schemas.microsoft.com/office/drawing/2014/main" id="{06C3A072-C2A7-61FC-3ED2-2DB25E844708}"/>
              </a:ext>
            </a:extLst>
          </p:cNvPr>
          <p:cNvSpPr txBox="1">
            <a:spLocks/>
          </p:cNvSpPr>
          <p:nvPr/>
        </p:nvSpPr>
        <p:spPr>
          <a:xfrm>
            <a:off x="2373701" y="3946756"/>
            <a:ext cx="1374946"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spcAft>
                <a:spcPct val="0"/>
              </a:spcAft>
              <a:buNone/>
              <a:defRPr/>
            </a:pPr>
            <a:r>
              <a:rPr lang="en-US" sz="1600" b="1" dirty="0">
                <a:solidFill>
                  <a:srgbClr val="665EB8"/>
                </a:solidFill>
                <a:latin typeface="Calibri Light"/>
                <a:cs typeface="Calibri Light"/>
              </a:rPr>
              <a:t>Define your data analytics use case using our template</a:t>
            </a:r>
            <a:br>
              <a:rPr lang="en-US" sz="1600" b="1" dirty="0">
                <a:solidFill>
                  <a:srgbClr val="665EB8"/>
                </a:solidFill>
                <a:latin typeface="Calibri Light"/>
                <a:cs typeface="Calibri Light"/>
              </a:rPr>
            </a:br>
            <a:r>
              <a:rPr lang="en-US" sz="1600" b="1" dirty="0">
                <a:solidFill>
                  <a:srgbClr val="665EB8"/>
                </a:solidFill>
                <a:latin typeface="Calibri Light"/>
                <a:cs typeface="Calibri Light"/>
              </a:rPr>
              <a:t>(see </a:t>
            </a:r>
            <a:r>
              <a:rPr lang="en-US" sz="1600" b="1" dirty="0">
                <a:solidFill>
                  <a:srgbClr val="665EB8"/>
                </a:solidFill>
                <a:latin typeface="Calibri Light"/>
                <a:cs typeface="Calibri Light"/>
                <a:hlinkClick r:id="rId6"/>
              </a:rPr>
              <a:t>website</a:t>
            </a:r>
            <a:r>
              <a:rPr lang="en-US" sz="1600" b="1" dirty="0">
                <a:solidFill>
                  <a:srgbClr val="665EB8"/>
                </a:solidFill>
                <a:latin typeface="Calibri Light"/>
                <a:cs typeface="Calibri Light"/>
              </a:rPr>
              <a:t>)</a:t>
            </a:r>
            <a:endParaRPr lang="en-US" sz="1600" dirty="0">
              <a:latin typeface="Calibri Light"/>
              <a:cs typeface="Calibri Light"/>
            </a:endParaRPr>
          </a:p>
        </p:txBody>
      </p:sp>
      <p:sp>
        <p:nvSpPr>
          <p:cNvPr id="56" name="Ovale 83">
            <a:extLst>
              <a:ext uri="{FF2B5EF4-FFF2-40B4-BE49-F238E27FC236}">
                <a16:creationId xmlns:a16="http://schemas.microsoft.com/office/drawing/2014/main" id="{340CDEFC-72E0-D782-EF34-6173C7B25B3A}"/>
              </a:ext>
            </a:extLst>
          </p:cNvPr>
          <p:cNvSpPr/>
          <p:nvPr/>
        </p:nvSpPr>
        <p:spPr>
          <a:xfrm>
            <a:off x="2977480" y="3389054"/>
            <a:ext cx="91464" cy="87287"/>
          </a:xfrm>
          <a:prstGeom prst="ellipse">
            <a:avLst/>
          </a:prstGeom>
          <a:solidFill>
            <a:srgbClr val="665EB8"/>
          </a:solidFill>
          <a:ln w="12700" cap="flat" cmpd="sng" algn="ctr">
            <a:no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84F4C37E-8237-227D-A584-C23C8A69215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2714520" y="2661089"/>
            <a:ext cx="617385" cy="617385"/>
          </a:xfrm>
          <a:prstGeom prst="rect">
            <a:avLst/>
          </a:prstGeom>
        </p:spPr>
      </p:pic>
      <p:sp>
        <p:nvSpPr>
          <p:cNvPr id="60" name="Text Placeholder 24">
            <a:extLst>
              <a:ext uri="{FF2B5EF4-FFF2-40B4-BE49-F238E27FC236}">
                <a16:creationId xmlns:a16="http://schemas.microsoft.com/office/drawing/2014/main" id="{1DA88B79-A5EF-EE35-6878-DB10805BB8A7}"/>
              </a:ext>
            </a:extLst>
          </p:cNvPr>
          <p:cNvSpPr txBox="1">
            <a:spLocks/>
          </p:cNvSpPr>
          <p:nvPr/>
        </p:nvSpPr>
        <p:spPr>
          <a:xfrm>
            <a:off x="3945304" y="4044506"/>
            <a:ext cx="1374946"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fontAlgn="base">
              <a:spcBef>
                <a:spcPts val="1333"/>
              </a:spcBef>
              <a:spcAft>
                <a:spcPct val="0"/>
              </a:spcAft>
              <a:buNone/>
              <a:defRPr/>
            </a:pPr>
            <a:r>
              <a:rPr lang="en-US" sz="1600" b="1">
                <a:solidFill>
                  <a:srgbClr val="443187"/>
                </a:solidFill>
                <a:latin typeface="Calibri Light"/>
                <a:cs typeface="Calibri Light"/>
              </a:rPr>
              <a:t>Submit your pilot request (template) by email </a:t>
            </a:r>
          </a:p>
          <a:p>
            <a:pPr marL="0" indent="0" defTabSz="1219170">
              <a:spcBef>
                <a:spcPts val="1333"/>
              </a:spcBef>
              <a:spcAft>
                <a:spcPct val="0"/>
              </a:spcAft>
              <a:buNone/>
              <a:defRPr/>
            </a:pPr>
            <a:endParaRPr lang="en-US" sz="1600" b="1">
              <a:solidFill>
                <a:srgbClr val="443187"/>
              </a:solidFill>
              <a:latin typeface="Calibri Light"/>
              <a:cs typeface="Calibri Light"/>
            </a:endParaRPr>
          </a:p>
        </p:txBody>
      </p:sp>
      <p:sp>
        <p:nvSpPr>
          <p:cNvPr id="62" name="Ovale 127">
            <a:extLst>
              <a:ext uri="{FF2B5EF4-FFF2-40B4-BE49-F238E27FC236}">
                <a16:creationId xmlns:a16="http://schemas.microsoft.com/office/drawing/2014/main" id="{EDEA0124-DA68-E2D7-85B7-1EEE63ADB7E7}"/>
              </a:ext>
            </a:extLst>
          </p:cNvPr>
          <p:cNvSpPr/>
          <p:nvPr/>
        </p:nvSpPr>
        <p:spPr>
          <a:xfrm>
            <a:off x="4538912" y="3387124"/>
            <a:ext cx="91464" cy="87287"/>
          </a:xfrm>
          <a:prstGeom prst="ellipse">
            <a:avLst/>
          </a:prstGeom>
          <a:solidFill>
            <a:srgbClr val="3D2B7A"/>
          </a:solidFill>
          <a:ln w="12700" cap="flat" cmpd="sng" algn="ctr">
            <a:solidFill>
              <a:srgbClr val="3D2B7A"/>
            </a:solid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64" name="Graphic 63">
            <a:extLst>
              <a:ext uri="{FF2B5EF4-FFF2-40B4-BE49-F238E27FC236}">
                <a16:creationId xmlns:a16="http://schemas.microsoft.com/office/drawing/2014/main" id="{10D26553-4DDE-3029-8E61-BD755DF6379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310251" y="2676915"/>
            <a:ext cx="548787" cy="617385"/>
          </a:xfrm>
          <a:prstGeom prst="rect">
            <a:avLst/>
          </a:prstGeom>
        </p:spPr>
      </p:pic>
      <p:sp>
        <p:nvSpPr>
          <p:cNvPr id="66" name="Ovale 135">
            <a:extLst>
              <a:ext uri="{FF2B5EF4-FFF2-40B4-BE49-F238E27FC236}">
                <a16:creationId xmlns:a16="http://schemas.microsoft.com/office/drawing/2014/main" id="{3BC35B8B-FAAE-7649-4338-331EF9B931F8}"/>
              </a:ext>
            </a:extLst>
          </p:cNvPr>
          <p:cNvSpPr/>
          <p:nvPr/>
        </p:nvSpPr>
        <p:spPr>
          <a:xfrm>
            <a:off x="10784635" y="3381564"/>
            <a:ext cx="91464" cy="87287"/>
          </a:xfrm>
          <a:prstGeom prst="ellipse">
            <a:avLst/>
          </a:prstGeom>
          <a:solidFill>
            <a:srgbClr val="3D2B7A"/>
          </a:solidFill>
          <a:ln w="12700" cap="flat" cmpd="sng" algn="ctr">
            <a:solidFill>
              <a:srgbClr val="3D2B7A"/>
            </a:solid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68" name="Graphic 67">
            <a:extLst>
              <a:ext uri="{FF2B5EF4-FFF2-40B4-BE49-F238E27FC236}">
                <a16:creationId xmlns:a16="http://schemas.microsoft.com/office/drawing/2014/main" id="{27A714A2-66F6-0B79-288A-889333D9A75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10483158" y="2645583"/>
            <a:ext cx="694418" cy="651684"/>
          </a:xfrm>
          <a:prstGeom prst="rect">
            <a:avLst/>
          </a:prstGeom>
        </p:spPr>
      </p:pic>
      <p:sp>
        <p:nvSpPr>
          <p:cNvPr id="70" name="Text Placeholder 24">
            <a:extLst>
              <a:ext uri="{FF2B5EF4-FFF2-40B4-BE49-F238E27FC236}">
                <a16:creationId xmlns:a16="http://schemas.microsoft.com/office/drawing/2014/main" id="{34E218F1-20AC-52B3-FD25-0F66D204714B}"/>
              </a:ext>
            </a:extLst>
          </p:cNvPr>
          <p:cNvSpPr txBox="1">
            <a:spLocks/>
          </p:cNvSpPr>
          <p:nvPr/>
        </p:nvSpPr>
        <p:spPr>
          <a:xfrm>
            <a:off x="7171403" y="4733092"/>
            <a:ext cx="1374946" cy="201404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spcAft>
                <a:spcPct val="0"/>
              </a:spcAft>
              <a:buNone/>
              <a:defRPr/>
            </a:pPr>
            <a:r>
              <a:rPr lang="en-US" sz="1600" b="1" dirty="0">
                <a:solidFill>
                  <a:schemeClr val="tx2"/>
                </a:solidFill>
                <a:latin typeface="Calibri Light"/>
                <a:cs typeface="Calibri Light"/>
              </a:rPr>
              <a:t>Pilot Project is approved if:</a:t>
            </a:r>
          </a:p>
          <a:p>
            <a:pPr defTabSz="1219170">
              <a:spcBef>
                <a:spcPts val="1333"/>
              </a:spcBef>
              <a:spcAft>
                <a:spcPct val="0"/>
              </a:spcAft>
              <a:defRPr/>
            </a:pPr>
            <a:r>
              <a:rPr lang="en-US" sz="1600" b="1" dirty="0">
                <a:solidFill>
                  <a:schemeClr val="tx2"/>
                </a:solidFill>
                <a:latin typeface="Calibri Light"/>
                <a:cs typeface="Calibri Light"/>
              </a:rPr>
              <a:t>brings value, </a:t>
            </a:r>
          </a:p>
          <a:p>
            <a:pPr defTabSz="1219170">
              <a:spcBef>
                <a:spcPts val="1333"/>
              </a:spcBef>
              <a:spcAft>
                <a:spcPct val="0"/>
              </a:spcAft>
              <a:defRPr/>
            </a:pPr>
            <a:r>
              <a:rPr lang="en-US" sz="1600" b="1" dirty="0">
                <a:solidFill>
                  <a:schemeClr val="tx2"/>
                </a:solidFill>
                <a:latin typeface="Calibri Light"/>
                <a:cs typeface="Calibri Light"/>
              </a:rPr>
              <a:t>can be done in 6 months,</a:t>
            </a:r>
          </a:p>
          <a:p>
            <a:pPr defTabSz="1219170">
              <a:spcBef>
                <a:spcPts val="1333"/>
              </a:spcBef>
              <a:spcAft>
                <a:spcPct val="0"/>
              </a:spcAft>
              <a:defRPr/>
            </a:pPr>
            <a:r>
              <a:rPr lang="en-US" sz="1600" b="1" dirty="0">
                <a:solidFill>
                  <a:schemeClr val="tx2"/>
                </a:solidFill>
                <a:latin typeface="Calibri Light"/>
                <a:cs typeface="Calibri Light"/>
              </a:rPr>
              <a:t>sufficient resources </a:t>
            </a:r>
            <a:br>
              <a:rPr lang="en-US" sz="1600" b="1" dirty="0">
                <a:solidFill>
                  <a:schemeClr val="tx2"/>
                </a:solidFill>
                <a:latin typeface="Calibri Light"/>
                <a:cs typeface="Calibri Light"/>
              </a:rPr>
            </a:br>
            <a:r>
              <a:rPr lang="en-US" sz="1600" b="1" dirty="0">
                <a:solidFill>
                  <a:schemeClr val="tx2"/>
                </a:solidFill>
                <a:latin typeface="Calibri Light"/>
                <a:cs typeface="Calibri Light"/>
              </a:rPr>
              <a:t>available </a:t>
            </a:r>
            <a:br>
              <a:rPr lang="en-US" sz="1600" b="1" dirty="0">
                <a:solidFill>
                  <a:schemeClr val="tx2"/>
                </a:solidFill>
                <a:latin typeface="Calibri Light"/>
                <a:cs typeface="Calibri Light"/>
              </a:rPr>
            </a:br>
            <a:r>
              <a:rPr lang="en-US" sz="1600" b="1" dirty="0">
                <a:solidFill>
                  <a:schemeClr val="tx2"/>
                </a:solidFill>
                <a:latin typeface="Calibri Light"/>
                <a:cs typeface="Calibri Light"/>
              </a:rPr>
              <a:t>(skills, team, data)</a:t>
            </a:r>
            <a:endParaRPr lang="en-US" sz="1600" b="1" dirty="0">
              <a:solidFill>
                <a:schemeClr val="tx2"/>
              </a:solidFill>
              <a:latin typeface="Calibri Light"/>
              <a:ea typeface="+mn-lt"/>
              <a:cs typeface="+mn-lt"/>
            </a:endParaRPr>
          </a:p>
          <a:p>
            <a:pPr marL="0" indent="0" defTabSz="1219170">
              <a:spcBef>
                <a:spcPts val="1333"/>
              </a:spcBef>
              <a:spcAft>
                <a:spcPct val="0"/>
              </a:spcAft>
              <a:buNone/>
              <a:defRPr/>
            </a:pPr>
            <a:endParaRPr lang="en-US" sz="1600" b="1" dirty="0">
              <a:solidFill>
                <a:srgbClr val="443187"/>
              </a:solidFill>
              <a:latin typeface="Calibri Light"/>
              <a:cs typeface="Calibri Light"/>
            </a:endParaRPr>
          </a:p>
          <a:p>
            <a:pPr marL="0" indent="0" defTabSz="1219170">
              <a:spcBef>
                <a:spcPts val="1333"/>
              </a:spcBef>
              <a:spcAft>
                <a:spcPct val="0"/>
              </a:spcAft>
              <a:buNone/>
              <a:defRPr/>
            </a:pPr>
            <a:endParaRPr lang="en-US" sz="1600" b="1" dirty="0">
              <a:solidFill>
                <a:srgbClr val="443187"/>
              </a:solidFill>
              <a:latin typeface="Calibri Light"/>
              <a:cs typeface="Calibri Light"/>
            </a:endParaRPr>
          </a:p>
          <a:p>
            <a:pPr marL="0" indent="0" defTabSz="1219170">
              <a:spcBef>
                <a:spcPts val="1333"/>
              </a:spcBef>
              <a:spcAft>
                <a:spcPct val="0"/>
              </a:spcAft>
              <a:buNone/>
              <a:defRPr/>
            </a:pPr>
            <a:endParaRPr lang="en-US" sz="1600" b="1" dirty="0">
              <a:solidFill>
                <a:srgbClr val="443187"/>
              </a:solidFill>
              <a:latin typeface="Calibri Light"/>
              <a:cs typeface="Calibri Light"/>
            </a:endParaRPr>
          </a:p>
          <a:p>
            <a:pPr marL="0" indent="0" defTabSz="1219170">
              <a:spcBef>
                <a:spcPts val="1333"/>
              </a:spcBef>
              <a:spcAft>
                <a:spcPct val="0"/>
              </a:spcAft>
              <a:buNone/>
              <a:defRPr/>
            </a:pPr>
            <a:endParaRPr lang="en-US" sz="1600" b="1" dirty="0">
              <a:solidFill>
                <a:srgbClr val="443187"/>
              </a:solidFill>
              <a:latin typeface="Calibri Light"/>
              <a:cs typeface="Calibri Light"/>
            </a:endParaRPr>
          </a:p>
        </p:txBody>
      </p:sp>
      <p:sp>
        <p:nvSpPr>
          <p:cNvPr id="72" name="Ovale 131">
            <a:extLst>
              <a:ext uri="{FF2B5EF4-FFF2-40B4-BE49-F238E27FC236}">
                <a16:creationId xmlns:a16="http://schemas.microsoft.com/office/drawing/2014/main" id="{6A7C8882-D425-F2BB-FED1-A7DF6BB016E8}"/>
              </a:ext>
            </a:extLst>
          </p:cNvPr>
          <p:cNvSpPr/>
          <p:nvPr/>
        </p:nvSpPr>
        <p:spPr>
          <a:xfrm>
            <a:off x="7661776" y="3381564"/>
            <a:ext cx="91464" cy="87287"/>
          </a:xfrm>
          <a:prstGeom prst="ellipse">
            <a:avLst/>
          </a:prstGeom>
          <a:solidFill>
            <a:srgbClr val="3D2B7A"/>
          </a:solidFill>
          <a:ln w="12700" cap="flat" cmpd="sng" algn="ctr">
            <a:solidFill>
              <a:srgbClr val="3D2B7A"/>
            </a:solid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74" name="Graphic 73">
            <a:extLst>
              <a:ext uri="{FF2B5EF4-FFF2-40B4-BE49-F238E27FC236}">
                <a16:creationId xmlns:a16="http://schemas.microsoft.com/office/drawing/2014/main" id="{331F3551-F538-FD8B-5BF9-154EA20FE09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7391466" y="2653967"/>
            <a:ext cx="632085" cy="617385"/>
          </a:xfrm>
          <a:prstGeom prst="rect">
            <a:avLst/>
          </a:prstGeom>
        </p:spPr>
      </p:pic>
      <p:sp>
        <p:nvSpPr>
          <p:cNvPr id="76" name="Text Placeholder 24">
            <a:extLst>
              <a:ext uri="{FF2B5EF4-FFF2-40B4-BE49-F238E27FC236}">
                <a16:creationId xmlns:a16="http://schemas.microsoft.com/office/drawing/2014/main" id="{884F2A0E-84B9-F0C8-A2DE-732BB6640EB0}"/>
              </a:ext>
            </a:extLst>
          </p:cNvPr>
          <p:cNvSpPr txBox="1">
            <a:spLocks/>
          </p:cNvSpPr>
          <p:nvPr/>
        </p:nvSpPr>
        <p:spPr>
          <a:xfrm>
            <a:off x="5552075" y="3730490"/>
            <a:ext cx="1374946"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spcAft>
                <a:spcPct val="0"/>
              </a:spcAft>
              <a:buNone/>
              <a:defRPr/>
            </a:pPr>
            <a:r>
              <a:rPr lang="en-US" sz="1600" b="1">
                <a:solidFill>
                  <a:srgbClr val="665EB8"/>
                </a:solidFill>
                <a:latin typeface="Calibri Light"/>
                <a:cs typeface="Calibri"/>
              </a:rPr>
              <a:t>Meet with us to elaborate on your use case</a:t>
            </a:r>
          </a:p>
        </p:txBody>
      </p:sp>
      <p:sp>
        <p:nvSpPr>
          <p:cNvPr id="78" name="Ovale 129">
            <a:extLst>
              <a:ext uri="{FF2B5EF4-FFF2-40B4-BE49-F238E27FC236}">
                <a16:creationId xmlns:a16="http://schemas.microsoft.com/office/drawing/2014/main" id="{25AA97FA-76EB-734C-0D73-DD182127268F}"/>
              </a:ext>
            </a:extLst>
          </p:cNvPr>
          <p:cNvSpPr/>
          <p:nvPr/>
        </p:nvSpPr>
        <p:spPr>
          <a:xfrm>
            <a:off x="6100344" y="3387124"/>
            <a:ext cx="91464" cy="87287"/>
          </a:xfrm>
          <a:prstGeom prst="ellipse">
            <a:avLst/>
          </a:prstGeom>
          <a:solidFill>
            <a:srgbClr val="665EB8"/>
          </a:solidFill>
          <a:ln w="12700" cap="flat" cmpd="sng" algn="ctr">
            <a:no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80" name="Graphic 79">
            <a:extLst>
              <a:ext uri="{FF2B5EF4-FFF2-40B4-BE49-F238E27FC236}">
                <a16:creationId xmlns:a16="http://schemas.microsoft.com/office/drawing/2014/main" id="{F0489B7A-13DF-4BAC-0233-6BA1871E5AE8}"/>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5853490" y="2648583"/>
            <a:ext cx="585173" cy="617385"/>
          </a:xfrm>
          <a:prstGeom prst="rect">
            <a:avLst/>
          </a:prstGeom>
        </p:spPr>
      </p:pic>
      <p:sp>
        <p:nvSpPr>
          <p:cNvPr id="82" name="Text Placeholder 24">
            <a:extLst>
              <a:ext uri="{FF2B5EF4-FFF2-40B4-BE49-F238E27FC236}">
                <a16:creationId xmlns:a16="http://schemas.microsoft.com/office/drawing/2014/main" id="{B82EF8A2-6E9F-DCA5-24A9-0F142A0B4AB0}"/>
              </a:ext>
            </a:extLst>
          </p:cNvPr>
          <p:cNvSpPr txBox="1">
            <a:spLocks/>
          </p:cNvSpPr>
          <p:nvPr/>
        </p:nvSpPr>
        <p:spPr>
          <a:xfrm>
            <a:off x="8696550" y="3680249"/>
            <a:ext cx="1374946"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spcAft>
                <a:spcPct val="0"/>
              </a:spcAft>
              <a:buNone/>
              <a:defRPr/>
            </a:pPr>
            <a:r>
              <a:rPr lang="en-US" sz="1600" b="1">
                <a:solidFill>
                  <a:srgbClr val="665EB8"/>
                </a:solidFill>
                <a:latin typeface="Calibri Light"/>
                <a:cs typeface="Calibri Light"/>
              </a:rPr>
              <a:t>Your test environment is set up</a:t>
            </a:r>
            <a:endParaRPr lang="en-US" sz="1600">
              <a:latin typeface="Calibri Light"/>
              <a:cs typeface="Calibri Light"/>
            </a:endParaRPr>
          </a:p>
        </p:txBody>
      </p:sp>
      <p:sp>
        <p:nvSpPr>
          <p:cNvPr id="85" name="Ovale 133">
            <a:extLst>
              <a:ext uri="{FF2B5EF4-FFF2-40B4-BE49-F238E27FC236}">
                <a16:creationId xmlns:a16="http://schemas.microsoft.com/office/drawing/2014/main" id="{CBA66535-D85C-B93F-8892-6CE57E837CA4}"/>
              </a:ext>
            </a:extLst>
          </p:cNvPr>
          <p:cNvSpPr/>
          <p:nvPr/>
        </p:nvSpPr>
        <p:spPr>
          <a:xfrm>
            <a:off x="9223208" y="3386901"/>
            <a:ext cx="91464" cy="87287"/>
          </a:xfrm>
          <a:prstGeom prst="ellipse">
            <a:avLst/>
          </a:prstGeom>
          <a:solidFill>
            <a:srgbClr val="665EB8"/>
          </a:solidFill>
          <a:ln w="12700" cap="flat" cmpd="sng" algn="ctr">
            <a:noFill/>
            <a:prstDash val="solid"/>
            <a:miter lim="800000"/>
          </a:ln>
          <a:effectLst/>
        </p:spPr>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it-IT" sz="1100" b="1" i="0" u="none" strike="noStrike" kern="0" cap="none" spc="0" normalizeH="0" baseline="0" noProof="0">
              <a:ln>
                <a:noFill/>
              </a:ln>
              <a:solidFill>
                <a:srgbClr val="FFFFFF"/>
              </a:solidFill>
              <a:effectLst/>
              <a:uLnTx/>
              <a:uFillTx/>
              <a:latin typeface="Arial"/>
              <a:ea typeface="+mn-ea"/>
              <a:cs typeface="+mn-cs"/>
            </a:endParaRPr>
          </a:p>
        </p:txBody>
      </p:sp>
      <p:pic>
        <p:nvPicPr>
          <p:cNvPr id="88" name="Graphic 87">
            <a:extLst>
              <a:ext uri="{FF2B5EF4-FFF2-40B4-BE49-F238E27FC236}">
                <a16:creationId xmlns:a16="http://schemas.microsoft.com/office/drawing/2014/main" id="{B9F8C130-C202-0F1C-F64F-498670216A49}"/>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8920867" y="2582560"/>
            <a:ext cx="696146" cy="685983"/>
          </a:xfrm>
          <a:prstGeom prst="rect">
            <a:avLst/>
          </a:prstGeom>
        </p:spPr>
      </p:pic>
      <p:sp>
        <p:nvSpPr>
          <p:cNvPr id="90" name="Text Placeholder 24">
            <a:extLst>
              <a:ext uri="{FF2B5EF4-FFF2-40B4-BE49-F238E27FC236}">
                <a16:creationId xmlns:a16="http://schemas.microsoft.com/office/drawing/2014/main" id="{0EAD389D-9176-7F83-FAB6-B8A403F2EE19}"/>
              </a:ext>
            </a:extLst>
          </p:cNvPr>
          <p:cNvSpPr txBox="1">
            <a:spLocks/>
          </p:cNvSpPr>
          <p:nvPr/>
        </p:nvSpPr>
        <p:spPr>
          <a:xfrm>
            <a:off x="601101" y="3610616"/>
            <a:ext cx="1374946" cy="8448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fontAlgn="base">
              <a:spcBef>
                <a:spcPts val="1333"/>
              </a:spcBef>
              <a:spcAft>
                <a:spcPct val="0"/>
              </a:spcAft>
              <a:buNone/>
              <a:defRPr/>
            </a:pPr>
            <a:r>
              <a:rPr lang="en-US" sz="1600" b="1">
                <a:solidFill>
                  <a:srgbClr val="443187"/>
                </a:solidFill>
                <a:latin typeface="Calibri Light"/>
                <a:cs typeface="Calibri Light"/>
              </a:rPr>
              <a:t>Get familiar with the </a:t>
            </a:r>
            <a:r>
              <a:rPr kumimoji="0" lang="en-US" sz="1600" b="1" i="0" u="none" strike="noStrike" kern="1200" cap="none" spc="0" normalizeH="0" baseline="0" noProof="0">
                <a:ln>
                  <a:noFill/>
                </a:ln>
                <a:solidFill>
                  <a:srgbClr val="443187"/>
                </a:solidFill>
                <a:effectLst/>
                <a:uLnTx/>
                <a:uFillTx/>
                <a:latin typeface="Calibri Light"/>
                <a:cs typeface="Calibri Light"/>
              </a:rPr>
              <a:t>BDTI</a:t>
            </a:r>
            <a:r>
              <a:rPr lang="en-US" sz="1600" b="1">
                <a:solidFill>
                  <a:srgbClr val="443187"/>
                </a:solidFill>
                <a:latin typeface="Calibri Light"/>
                <a:cs typeface="Calibri Light"/>
              </a:rPr>
              <a:t> service on our website</a:t>
            </a:r>
            <a:endParaRPr lang="en-US" sz="1600" b="1" i="0" u="none" strike="noStrike" kern="1200" cap="none" spc="0" normalizeH="0" baseline="0" noProof="0">
              <a:ln>
                <a:noFill/>
              </a:ln>
              <a:solidFill>
                <a:srgbClr val="443187"/>
              </a:solidFill>
              <a:effectLst/>
              <a:uLnTx/>
              <a:uFillTx/>
              <a:latin typeface="Calibri Light"/>
              <a:cs typeface="Calibri Light"/>
            </a:endParaRPr>
          </a:p>
        </p:txBody>
      </p:sp>
      <p:sp>
        <p:nvSpPr>
          <p:cNvPr id="93" name="Text Placeholder 24">
            <a:extLst>
              <a:ext uri="{FF2B5EF4-FFF2-40B4-BE49-F238E27FC236}">
                <a16:creationId xmlns:a16="http://schemas.microsoft.com/office/drawing/2014/main" id="{2B0DEAEE-7E94-131A-3DFC-15D222AFF1A0}"/>
              </a:ext>
            </a:extLst>
          </p:cNvPr>
          <p:cNvSpPr txBox="1">
            <a:spLocks/>
          </p:cNvSpPr>
          <p:nvPr/>
        </p:nvSpPr>
        <p:spPr>
          <a:xfrm>
            <a:off x="10337946" y="3675678"/>
            <a:ext cx="1374946" cy="540000"/>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spcAft>
                <a:spcPct val="0"/>
              </a:spcAft>
              <a:buNone/>
              <a:defRPr/>
            </a:pPr>
            <a:r>
              <a:rPr lang="en-US" sz="1600" b="1">
                <a:solidFill>
                  <a:srgbClr val="443187"/>
                </a:solidFill>
                <a:latin typeface="Calibri Light"/>
                <a:cs typeface="Times New Roman"/>
              </a:rPr>
              <a:t>You can start piloting and create value! </a:t>
            </a:r>
            <a:endParaRPr lang="en-US" sz="1600">
              <a:latin typeface="Calibri Light"/>
              <a:cs typeface="Calibri"/>
            </a:endParaRPr>
          </a:p>
        </p:txBody>
      </p:sp>
      <p:cxnSp>
        <p:nvCxnSpPr>
          <p:cNvPr id="5" name="Straight Arrow Connector 4">
            <a:extLst>
              <a:ext uri="{FF2B5EF4-FFF2-40B4-BE49-F238E27FC236}">
                <a16:creationId xmlns:a16="http://schemas.microsoft.com/office/drawing/2014/main" id="{AE96705B-1512-FA55-D1C7-502FDC9325D5}"/>
              </a:ext>
            </a:extLst>
          </p:cNvPr>
          <p:cNvCxnSpPr/>
          <p:nvPr/>
        </p:nvCxnSpPr>
        <p:spPr>
          <a:xfrm>
            <a:off x="389060" y="3368445"/>
            <a:ext cx="11125199" cy="11723"/>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055370"/>
      </p:ext>
    </p:extLst>
  </p:cSld>
  <p:clrMapOvr>
    <a:masterClrMapping/>
  </p:clrMapOvr>
</p:sld>
</file>

<file path=ppt/theme/theme1.xml><?xml version="1.0" encoding="utf-8"?>
<a:theme xmlns:a="http://schemas.openxmlformats.org/drawingml/2006/main" name="Thèm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2f29e7-6632-4cfe-826d-d0aa7d34b0a3">
      <Terms xmlns="http://schemas.microsoft.com/office/infopath/2007/PartnerControls"/>
    </lcf76f155ced4ddcb4097134ff3c332f>
    <TaxCatchAll xmlns="0963436b-35f1-4197-85e1-d8d1686f5aa4" xsi:nil="true"/>
    <SharedWithUsers xmlns="0963436b-35f1-4197-85e1-d8d1686f5aa4">
      <UserInfo>
        <DisplayName/>
        <AccountId xsi:nil="true"/>
        <AccountType/>
      </UserInfo>
    </SharedWithUsers>
    <MediaLengthInSeconds xmlns="122f29e7-6632-4cfe-826d-d0aa7d34b0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1987089B2DDC4EA3C5EEDA50AEC7B2" ma:contentTypeVersion="15" ma:contentTypeDescription="Create a new document." ma:contentTypeScope="" ma:versionID="335e68879c0fdab2e424ea969fa2c879">
  <xsd:schema xmlns:xsd="http://www.w3.org/2001/XMLSchema" xmlns:xs="http://www.w3.org/2001/XMLSchema" xmlns:p="http://schemas.microsoft.com/office/2006/metadata/properties" xmlns:ns2="122f29e7-6632-4cfe-826d-d0aa7d34b0a3" xmlns:ns3="0963436b-35f1-4197-85e1-d8d1686f5aa4" targetNamespace="http://schemas.microsoft.com/office/2006/metadata/properties" ma:root="true" ma:fieldsID="6bc642dd13a12369ad0e601cde4d6c0c" ns2:_="" ns3:_="">
    <xsd:import namespace="122f29e7-6632-4cfe-826d-d0aa7d34b0a3"/>
    <xsd:import namespace="0963436b-35f1-4197-85e1-d8d1686f5a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29e7-6632-4cfe-826d-d0aa7d34b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63436b-35f1-4197-85e1-d8d1686f5a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1e81020-6bdb-4967-9a92-d8b86320a284}" ma:internalName="TaxCatchAll" ma:showField="CatchAllData" ma:web="0963436b-35f1-4197-85e1-d8d1686f5a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07488-BE0E-4EC8-B4F1-27929870FB24}">
  <ds:schemaRefs>
    <ds:schemaRef ds:uri="http://schemas.microsoft.com/sharepoint/v3/contenttype/forms"/>
  </ds:schemaRefs>
</ds:datastoreItem>
</file>

<file path=customXml/itemProps2.xml><?xml version="1.0" encoding="utf-8"?>
<ds:datastoreItem xmlns:ds="http://schemas.openxmlformats.org/officeDocument/2006/customXml" ds:itemID="{9A6FF352-10C9-468E-9AAF-6CD601B52B80}">
  <ds:schemaRefs>
    <ds:schemaRef ds:uri="http://purl.org/dc/terms/"/>
    <ds:schemaRef ds:uri="http://purl.org/dc/dcmitype/"/>
    <ds:schemaRef ds:uri="http://schemas.openxmlformats.org/package/2006/metadata/core-properties"/>
    <ds:schemaRef ds:uri="http://schemas.microsoft.com/office/2006/documentManagement/types"/>
    <ds:schemaRef ds:uri="122f29e7-6632-4cfe-826d-d0aa7d34b0a3"/>
    <ds:schemaRef ds:uri="0963436b-35f1-4197-85e1-d8d1686f5aa4"/>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2E7461E8-CEEF-41BE-9A68-BAA9F6BC2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29e7-6632-4cfe-826d-d0aa7d34b0a3"/>
    <ds:schemaRef ds:uri="0963436b-35f1-4197-85e1-d8d1686f5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TotalTime>
  <Words>936</Words>
  <Application>Microsoft Office PowerPoint</Application>
  <PresentationFormat>Widescreen</PresentationFormat>
  <Paragraphs>85</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Arial,Sans-Serif</vt:lpstr>
      <vt:lpstr>Calibri</vt:lpstr>
      <vt:lpstr>Calibri Light</vt:lpstr>
      <vt:lpstr>Open Sans</vt:lpstr>
      <vt:lpstr>Times New Roman</vt:lpstr>
      <vt:lpstr>Verdana</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VASSILOPOULOS Athena (DIGIT)</cp:lastModifiedBy>
  <cp:revision>4</cp:revision>
  <dcterms:created xsi:type="dcterms:W3CDTF">2022-03-31T13:00:44Z</dcterms:created>
  <dcterms:modified xsi:type="dcterms:W3CDTF">2023-03-10T11:46:11Z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2022-04-13T06:48:45Z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1e84348e-b046-4978-9d79-bc721fe98668</vt:lpwstr>
  </property>
  <property fmtid="{D5CDD505-2E9C-101B-9397-08002B2CF9AE}" pid="8" name="MSIP_Label_ea60d57e-af5b-4752-ac57-3e4f28ca11dc_ContentBits">
    <vt:lpwstr>0</vt:lpwstr>
  </property>
  <property fmtid="{D5CDD505-2E9C-101B-9397-08002B2CF9AE}" pid="9" name="ContentTypeId">
    <vt:lpwstr>0x010100AE1987089B2DDC4EA3C5EEDA50AEC7B2</vt:lpwstr>
  </property>
  <property fmtid="{D5CDD505-2E9C-101B-9397-08002B2CF9AE}" pid="10" name="MediaServiceImageTags">
    <vt:lpwstr/>
  </property>
  <property fmtid="{D5CDD505-2E9C-101B-9397-08002B2CF9AE}" pid="11" name="Order">
    <vt:r8>18700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MSIP_Label_6bd9ddd1-4d20-43f6-abfa-fc3c07406f94_Enabled">
    <vt:lpwstr>true</vt:lpwstr>
  </property>
  <property fmtid="{D5CDD505-2E9C-101B-9397-08002B2CF9AE}" pid="19" name="MSIP_Label_6bd9ddd1-4d20-43f6-abfa-fc3c07406f94_SetDate">
    <vt:lpwstr>2022-11-28T09:17:37Z</vt:lpwstr>
  </property>
  <property fmtid="{D5CDD505-2E9C-101B-9397-08002B2CF9AE}" pid="20" name="MSIP_Label_6bd9ddd1-4d20-43f6-abfa-fc3c07406f94_Method">
    <vt:lpwstr>Standard</vt:lpwstr>
  </property>
  <property fmtid="{D5CDD505-2E9C-101B-9397-08002B2CF9AE}" pid="21" name="MSIP_Label_6bd9ddd1-4d20-43f6-abfa-fc3c07406f94_Name">
    <vt:lpwstr>Commission Use</vt:lpwstr>
  </property>
  <property fmtid="{D5CDD505-2E9C-101B-9397-08002B2CF9AE}" pid="22" name="MSIP_Label_6bd9ddd1-4d20-43f6-abfa-fc3c07406f94_SiteId">
    <vt:lpwstr>b24c8b06-522c-46fe-9080-70926f8dddb1</vt:lpwstr>
  </property>
  <property fmtid="{D5CDD505-2E9C-101B-9397-08002B2CF9AE}" pid="23" name="MSIP_Label_6bd9ddd1-4d20-43f6-abfa-fc3c07406f94_ActionId">
    <vt:lpwstr>bb14ffcd-e35d-4f07-a25e-4e1d6ad2d7d1</vt:lpwstr>
  </property>
  <property fmtid="{D5CDD505-2E9C-101B-9397-08002B2CF9AE}" pid="24" name="MSIP_Label_6bd9ddd1-4d20-43f6-abfa-fc3c07406f94_ContentBits">
    <vt:lpwstr>0</vt:lpwstr>
  </property>
  <property fmtid="{D5CDD505-2E9C-101B-9397-08002B2CF9AE}" pid="25" name="_SourceUrl">
    <vt:lpwstr/>
  </property>
  <property fmtid="{D5CDD505-2E9C-101B-9397-08002B2CF9AE}" pid="26" name="_SharedFileIndex">
    <vt:lpwstr/>
  </property>
</Properties>
</file>